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2.xml" ContentType="application/inkml+xml"/>
  <Override PartName="/ppt/ink/ink3.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9" r:id="rId2"/>
  </p:sldMasterIdLst>
  <p:notesMasterIdLst>
    <p:notesMasterId r:id="rId44"/>
  </p:notesMasterIdLst>
  <p:sldIdLst>
    <p:sldId id="256" r:id="rId3"/>
    <p:sldId id="726" r:id="rId4"/>
    <p:sldId id="649" r:id="rId5"/>
    <p:sldId id="640" r:id="rId6"/>
    <p:sldId id="641" r:id="rId7"/>
    <p:sldId id="753" r:id="rId8"/>
    <p:sldId id="768" r:id="rId9"/>
    <p:sldId id="769" r:id="rId10"/>
    <p:sldId id="770" r:id="rId11"/>
    <p:sldId id="650" r:id="rId12"/>
    <p:sldId id="625" r:id="rId13"/>
    <p:sldId id="754" r:id="rId14"/>
    <p:sldId id="626" r:id="rId15"/>
    <p:sldId id="624" r:id="rId16"/>
    <p:sldId id="645" r:id="rId17"/>
    <p:sldId id="653" r:id="rId18"/>
    <p:sldId id="734" r:id="rId19"/>
    <p:sldId id="714" r:id="rId20"/>
    <p:sldId id="766" r:id="rId21"/>
    <p:sldId id="683" r:id="rId22"/>
    <p:sldId id="260" r:id="rId23"/>
    <p:sldId id="261" r:id="rId24"/>
    <p:sldId id="262" r:id="rId25"/>
    <p:sldId id="263" r:id="rId26"/>
    <p:sldId id="264" r:id="rId27"/>
    <p:sldId id="265" r:id="rId28"/>
    <p:sldId id="266" r:id="rId29"/>
    <p:sldId id="267" r:id="rId30"/>
    <p:sldId id="715" r:id="rId31"/>
    <p:sldId id="724" r:id="rId32"/>
    <p:sldId id="727" r:id="rId33"/>
    <p:sldId id="732" r:id="rId34"/>
    <p:sldId id="733" r:id="rId35"/>
    <p:sldId id="729" r:id="rId36"/>
    <p:sldId id="736" r:id="rId37"/>
    <p:sldId id="755" r:id="rId38"/>
    <p:sldId id="756" r:id="rId39"/>
    <p:sldId id="757" r:id="rId40"/>
    <p:sldId id="765" r:id="rId41"/>
    <p:sldId id="759" r:id="rId42"/>
    <p:sldId id="767"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2600"/>
    <a:srgbClr val="E92201"/>
    <a:srgbClr val="F73A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389"/>
    <p:restoredTop sz="93690"/>
  </p:normalViewPr>
  <p:slideViewPr>
    <p:cSldViewPr snapToGrid="0" snapToObjects="1">
      <p:cViewPr>
        <p:scale>
          <a:sx n="51" d="100"/>
          <a:sy n="51" d="100"/>
        </p:scale>
        <p:origin x="1564" y="200"/>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8-11T17:25:26.447"/>
    </inkml:context>
    <inkml:brush xml:id="br0">
      <inkml:brushProperty name="width" value="0.35" units="cm"/>
      <inkml:brushProperty name="height" value="0.35" units="cm"/>
      <inkml:brushProperty name="color" value="#E71224"/>
      <inkml:brushProperty name="ignorePressure" value="1"/>
    </inkml:brush>
  </inkml:definitions>
  <inkml:trace contextRef="#ctx0" brushRef="#br0">3201 68,'-1'97,"3"109,-2-204,0 1,1 0,-1 0,0-1,1 1,0 0,0 0,0-1,0 1,0-1,0 1,1-1,-1 1,1-1,-1 0,1 0,0 0,0 0,0 0,0 0,0 0,1-1,-1 1,0-1,6 3,-4-3,0 0,1-1,-1 1,1-1,-1 0,1 0,-1 0,1 0,-1-1,1 0,-1 0,0 0,1 0,-1-1,7-3,0-1,0 0,-1 0,0-1,0 0,0-1,-1 0,0 0,-1-1,1-1,-2 1,1-1,-2 0,1-1,-1 0,-1 0,0 0,-1-1,0 1,0-1,-1 0,-1 0,2-16,-4 13,1-1,0 0,-2 1,0-1,-3-17,3 29,0 0,0 1,0-1,-1 1,1-1,-1 1,1 0,-1-1,0 1,-1 0,1 0,-1 1,1-1,-1 0,0 1,0 0,0-1,0 1,0 0,0 0,0 1,-7-3,5 2,0 0,0 1,-1 0,1-1,-1 2,1-1,-1 1,0 0,1 0,-1 0,1 1,-1 0,1 0,-1 0,1 1,0-1,0 1,-1 1,1-1,1 1,-1 0,0 0,1 0,-1 1,1-1,0 1,0 0,1 1,-1-1,-5 9,-2 4,1 1,1 0,0 0,1 1,-7 27,-17 99,28-124,4-19,0-1,-1 1,1-1,0 1,0-1,0 1,0-1,0 1,0-1,0 1,1-1,-1 1,0-1,1 1,0-1,-1 0,1 1,0-1,-1 0,1 1,0-1,0 0,0 0,0 0,0 0,0 0,1 0,-1 0,0 0,0 0,1 0,-1-1,0 1,1 0,-1-1,1 0,-1 1,1-1,1 0,8 2,0-1,-1-1,1 0,18-3,-7 1,5 0,-10 1,1 0,-1 1,0 0,25 5,-42-5,1 0,0 0,0 0,-1 0,1 1,0-1,0 0,-1 0,1 0,0 1,-1-1,1 1,0-1,-1 0,1 1,0-1,-1 1,1-1,0 2,-10 4,-24 2,-12-4,0-2,-62-5,100 2,-1-1,0 1,1-1,-1-1,1 0,0 0,-1 0,1-1,1 0,-1 0,1-1,0 0,0 0,0 0,0-1,1 1,0-2,0 1,-4-8,6 9,0 1,-1-1,0 1,0 0,0 0,0 0,0 1,-1-1,0 1,1 0,-1 1,-1-1,1 1,-6-2,-5 0,1 1,-1 0,-25 0,-27-4,57 5,0-2,1 1,-19-10,19 8,-1 0,1 1,-18-4,27 8,-12-3,-1 1,0 0,1 0,-23 2,33 0,0 1,0-1,0 0,0 1,0 0,0 0,0 0,0 0,0 1,0-1,0 1,1-1,-1 1,1 0,-1 0,1 0,0 0,0 1,0-1,0 1,0-1,0 1,1-1,-1 1,1 0,-1 3,-2 7,1 0,0 0,1 1,1-1,0 19,1-1,7 37,-7-65,1 0,-1 0,1 0,0 0,0 0,0 0,1 0,-1-1,1 1,-1 0,1-1,0 1,0-1,0 1,0-1,0 0,1 0,-1 0,1 0,-1-1,1 1,0-1,0 1,0-1,0 0,0 0,5 1,6 0,1 0,-1-1,1 0,24-3,-19 1,0 1,2 0,-1-2,35-5,-49 5,0 0,1 0,-1-1,-1 0,1 0,0-1,-1 0,1 0,-1 0,0-1,6-6,-7 6,1 1,0-1,-1 1,1 1,1-1,6-2,14-8,-26 14,-1-1,1 1,0 0,-1 0,1 0,-1-1,1 1,-1 0,0-1,1 1,-1 0,1-1,-1 1,1-1,-1 1,0-1,1 1,-1 0,0-1,0 1,1-1,-1 0,0 1,0-1,0 1,0-1,0 1,0-1,0 1,0-1,0 0,0 0,-1 0,0 1,0-1,1 0,-1 1,0-1,0 1,0-1,0 1,0-1,0 1,0 0,0 0,0-1,-1 1,-42-5,43 5,-205 0,91 2,108-2,1-1,0 1,0-1,0 0,0 0,0-1,0 1,0-1,0-1,1 1,-1-1,1 0,0 0,-1-1,2 0,-1 1,0-2,1 1,0 0,0-1,0 0,0 0,-3-6,-2-3,-1 1,0 0,-1 1,-1 0,0 1,0 0,-24-15,12 8,1 0,0-1,-37-42,59 59,-1 0,0 1,1-1,-1 1,0-1,0 1,0-1,0 1,0 0,-5-1,7 2,-1-1,0 1,0 0,1 0,-1 1,0-1,0 0,0 0,1 0,-1 0,0 1,1-1,-1 0,0 1,0-1,1 0,-1 1,1-1,-1 1,0-1,1 1,-1-1,1 1,-1 0,1-1,0 1,-1 0,1-1,-1 1,1 0,0-1,0 1,-1 0,1 0,0-1,0 3,-4 17,1 0,1 1,1-1,1 1,3 31,-1 2,-1-11,-2 87,1-127,0 0,0 1,-1-1,1 0,-1 0,0 0,0 0,0 0,0 0,-1 0,1 0,-1-1,0 1,0-1,0 1,0-1,0 1,0-1,-1 0,1 0,-4 2,0-1,0-1,0 1,-1-1,1 0,-1-1,0 1,1-1,-14 0,12-1,1 0,0-1,0 0,0 0,0-1,0 1,-10-5,-48-25,48 21,-2 1,-21-7,34 14,-19-6,1 0,-1-2,-22-13,41 21,1-1,0 0,0 0,1-1,-1 1,1-1,-1 0,1-1,1 1,-1-1,0 1,1-1,0 0,0 0,1-1,-1 1,1-1,0 1,-2-11,4 14,0 0,0 0,0 0,0 0,0 0,0 0,1 0,-1 0,1 0,-1 0,1 1,0-1,0 0,0 0,0 1,0-1,0 0,0 1,0-1,1 1,-1-1,1 1,-1 0,1 0,-1-1,1 1,0 0,-1 1,1-1,0 0,0 0,3 0,6-2,1 1,-1 0,1 0,16 1,-7 0,-10 1,-1-1,1-1,-1 0,0 0,0-1,0-1,0 1,0-1,-1-1,1 0,14-11,-16 11,0 0,0 0,1 1,0 0,0 1,0-1,0 2,0-1,13 0,4 0,0 1,27 2,-45-2,-16-4,-19-6,25 11,-10-3,-16-7,1-1,0-1,0-1,-28-22,46 31,1-1,-1 2,1-1,-1 1,-1 0,1 1,0 0,-1 1,0 0,-13-1,-1 1,0 1,0 1,-27 4,47-3,0-1,0 1,0 0,0 0,0 1,0-1,0 1,1 0,-1 0,0 0,1 0,0 1,-1-1,1 1,0 0,0 0,-4 6,0 2,0 1,1-1,1 1,-6 16,6-14,-1 1,-10 16,9-19,-1 0,2 0,0 1,0 0,1 0,1 0,0 1,1 0,0 0,-1 22,4-21,-1 0,-1 0,-1-1,0 1,-7 18,9-28,-1-1,0 0,0 1,0-1,0 0,-1 0,0-1,1 1,-2-1,1 1,0-1,0 0,-1 0,0 0,0 0,0-1,0 0,0 0,0 0,0 0,-7 1,3-1,0 0,0-1,-1 0,1-1,0 0,0 0,0-1,0 0,-9-2,14 2,0 0,-1 0,1 0,0-1,0 1,0-1,0 0,1 0,-1 0,0 0,1-1,-1 1,1-1,0 1,0-1,0 0,0 0,0 0,1 0,0 0,-1 0,1 0,0-1,-1-3,-1-13,1-1,1 1,1-34,1 37,0 1,-2-1,0 0,-1 1,0-1,-8-24,9 38,-1 0,0 0,1-1,-1 2,0-1,-1 0,1 0,0 1,-1-1,0 1,1 0,-1 0,0 0,0 0,0 0,0 0,-1 1,1 0,0 0,-1 0,1 0,-7-1,-7 0,-1 0,0 2,-24 1,19 0,-28-1,18 0,0 1,-48 7,-318 75,-53 10,403-85,188-4,-77 1,280 13,-237-17,94-3,-192 1,0 0,1 0,-1-1,0 0,0 0,0-1,0 1,0-1,-1-1,1 0,-1 0,11-8,-9 4,0-1,0 1,-1-2,0 1,-1-1,0 1,7-17,-5 10,-4 6,1 0,0 0,0 0,1 1,0-1,1 1,10-9,-8 7,-9 11,0-1,0 1,0 0,0 0,0 0,0 0,0 0,0 0,0 0,0-1,0 1,0 0,0 0,0 0,0 0,0 0,0 0,0 0,0 0,0 0,0-1,0 1,0 0,0 0,-1 0,1 0,0 0,0 0,0 0,0 0,0 0,0 0,0 0,0 0,0 0,-1 0,1 0,0 0,0 0,0 0,0 0,0 0,0 0,0 0,-1 0,1 0,0 0,0 0,0 0,0 0,0 0,0 0,0 0,-26 9,6 4,1 0,0 1,1 0,1 2,-30 33,28-29,13-13,0 0,1 1,0-1,0 1,0 0,1 1,0-1,1 1,0-1,0 1,1 0,0 0,0 15,1-21,0 0,1 0,-1 0,0 0,0 0,-1 0,1 0,-1 0,1-1,-1 1,0 0,0-1,0 0,0 1,-1-1,1 0,-4 3,-4 0,1 0,-1 0,-18 6,-4 2,19-7,9-5,0 0,0 1,0 0,0 0,0 0,0 0,0 1,1 0,-1-1,1 1,0 0,-4 5,7-7,0-1,0 1,-1-1,1 1,0-1,0 0,0 1,0-1,0 1,0-1,0 1,0-1,0 1,0-1,0 1,0-1,0 1,0-1,1 1,-1-1,0 1,0-1,0 1,1-1,-1 0,0 1,1-1,-1 0,0 1,1-1,-1 0,0 1,1-1,-1 0,1 1,-1-1,1 0,-1 0,0 0,1 1,-1-1,1 0,0 0,23 5,-5-2,0-2,-1 0,1-1,0-1,-1-1,1 0,-1-1,1-1,31-12,-10 1,-25 10,-1-1,26-13,-35 16,0-1,-1 0,1 1,-1-1,0-1,0 1,0-1,0 1,-1-1,0 0,3-6,17-30,51-72,-63 103,-10 10,-1 0,0 0,0 0,0 0,0 0,1 0,-1 0,0 0,0 0,0 0,0 0,0 0,0 0,1 0,-1 0,0 1,0-1,0 0,0 0,0 0,0 0,0 0,0 0,1 0,-1 1,0-1,0 0,0 0,0 0,0 0,0 0,0 1,0-1,0 0,0 0,0 0,0 0,0 0,0 1,0-1,0 0,0 0,0 0,0 1,-1 1,1 1,-1 0,1-1,-1 1,0 0,0-1,0 1,-2 2,-12 16,-26 30,25-33,-22 34,33-44,1 0,0 0,0 1,0-1,1 1,1 0,0 0,-2 10,2 5,2 49,4-59,-4-14,0 0,0 0,1 0,-1 0,0 0,0 0,1 0,-1 0,0 0,0 0,1 0,-1 0,0 0,1 0,-1 0,0 0,0 0,1-1,-1 1,0 0,0 0,0 0,1 0,-1 0,0-1,0 1,0 0,1 0,-1 0,0-1,18-26,-12 16,-3 8,1-1,-1 1,1-1,0 1,0 0,1 0,-1 1,1 0,-1-1,1 1,0 1,-1-1,1 1,9-2,6 1,0 0,27 1,-33 1,17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8-11T17:24:10.332"/>
    </inkml:context>
    <inkml:brush xml:id="br0">
      <inkml:brushProperty name="width" value="0.35" units="cm"/>
      <inkml:brushProperty name="height" value="0.35" units="cm"/>
      <inkml:brushProperty name="color" value="#E71224"/>
      <inkml:brushProperty name="ignorePressure" value="1"/>
    </inkml:brush>
  </inkml:definitions>
  <inkml:trace contextRef="#ctx0" brushRef="#br0">914 217,'-183'70,"73"-25,43-19,-198 72,190-73,-121 21,178-42,18-4,0 0,0 0,0 0,0 0,0 0,1 0,-1 0,0 0,0 0,0 0,0 0,0 0,0 0,0 0,0 0,0 1,0-1,0 0,0 0,0 0,0 0,0 0,0 0,0 0,0 0,0 0,0 0,0 0,0 0,30-1,-12 0,887-7,-666 8,-227 0,-7 1,1-1,-1 0,1 0,-1 0,1-1,-1 0,1 0,-1 0,0-1,1 0,7-4,-12 6,-1 0,1 0,-1-1,0 1,1 0,-1-1,0 1,0 0,1-1,-1 1,0 0,0-1,0 1,1-1,-1 1,0-1,0 1,0 0,0-1,0 1,0-1,0 1,0-1,0 1,0-1,0 1,0-1,0 1,0 0,0-1,-1 1,1-1,0 1,0 0,-1-1,-12-13,-8 3,0 0,0 2,-1 0,-38-9,17 4,-221-54,246 63,-36-15,-5-2,-4 6,-112-16,170 31,1 0,-1 0,0 0,0 0,1-1,-1 0,1 0,0 0,-1 0,-4-4,8 5,1 1,-1-1,0 1,1-1,-1 0,1 1,-1-1,1 0,-1 1,1-1,0 0,-1 1,1-1,0 0,0 0,-1 0,1 1,0-1,0 0,0 0,0 0,0 0,0 1,0-2,1 0,0 0,0 1,0-1,0 1,0-1,0 1,0-1,1 1,-1 0,1-1,-1 1,1 0,-1 0,1 0,2-1,15-6,-1 1,1 1,1 1,-1 0,27-2,-21 3,39-6,87 0,68 11,-95 1,555-1,-672-2,0 1,-1 1,1-1,-1 1,12 3,-18-4,1 0,-1 0,0 1,0-1,0 0,1 0,-1 0,0 0,0 0,0 0,1 1,-1-1,0 0,0 0,0 0,0 0,1 1,-1-1,0 0,0 0,0 0,0 1,0-1,0 0,0 0,0 1,0-1,0 0,0 0,0 0,0 1,0-1,0 0,0 0,0 1,0-1,0 0,-8 10,-18 10,21-17,-39 26,-2-2,-1-2,-2-3,0-1,-53 14,-65 29,-34 9,172-62,0 0,1 2,1 1,-27 19,21-14,21-11,1-1,0 1,0 1,1 0,0 0,-11 14,21-23,-1 1,0-1,1 1,0 0,-1-1,1 1,-1 0,1-1,0 1,-1 0,1-1,0 1,0 0,0-1,-1 1,1 0,0 0,0-1,0 1,0 0,0 0,1-1,-1 1,0 0,0 0,1 0,-1 0,1 0,0 0,0 0,0 0,0 0,0-1,0 1,0 0,0-1,0 1,0-1,0 1,0-1,2 1,6 1,0 0,0-1,13 1,-20-2,32 2,-1-1,1-2,-1-2,0-1,1-1,-2-2,1-1,-1-2,58-25,-51 15,83-38,-102 50,0 1,1 0,0 2,25-3,202-37,-49 7,-151 32,0 2,58 1,-214 5,-66-2,169-1,1 0,-1 0,0 0,1 0,-1-1,1 1,0-1,0 0,0-1,0 1,0-1,0 0,0 0,1 0,-4-4,6 6,0 0,0-1,0 1,0-1,0 1,0-1,1 0,-1 1,0-1,1 0,-1 0,1 1,0-1,0 0,-1 0,2-3,-1 3,1 0,-1 0,1 0,0 0,0 0,0 0,0 0,0 0,0 0,1 1,-1-1,1 0,-1 1,1-1,-1 1,1 0,3-2,1-1,0 1,0-1,1 1,0 1,-1-1,1 1,0 0,0 1,10-1,9 0,34 3,-38 0,-1-1,27-4,21-6,101-3,9 14,-220-2,-185 3,208-1,-33 7,46-7,0 1,-1-1,1 1,0 0,0 0,0 1,1 0,-1 0,0 0,-5 5,9-7,0-1,0 1,1-1,-1 1,0 0,1-1,-1 1,0 0,1-1,-1 1,1 0,-1 0,1 0,0-1,-1 1,1 0,0 0,-1 0,1 0,0 0,0 0,0 0,0 0,0-1,0 1,0 0,0 0,0 0,1 0,-1 0,0 0,0 0,1 0,-1-1,1 1,-1 0,1 0,-1-1,1 1,-1 0,1 0,0-1,-1 1,1-1,0 1,-1 0,1-1,0 0,0 1,0-1,0 1,-1-1,1 0,1 1,5 1,0 1,1-1,-1-1,1 1,8-1,208 1,-113-5,370 3,-563 0,-143 19,207-16,0-1,-1 1,1 2,-1-1,1 2,-20 9,26-10,-1 1,0-2,0 0,0-1,-20 3,-65 1,44-5,222-16,137-5,133 21,-430-2,0 0,0-1,0 0,0 0,0-1,0 1,8-4,-12 3,0 0,0-1,-1 1,1-1,0 1,-1-1,1 0,-1 0,0-1,0 1,0-1,-1 1,1-1,2-6,0 0,-1-1,1-1,-2 1,0 0,0-1,-1 0,1-13,-2-86,-2 79,1 29,0-1,0 0,-1 0,1 1,-1-1,0 0,0 1,0-1,0 0,-1 1,1-1,-1 1,0 0,0 0,0-1,0 1,-1 1,1-1,-1 0,0 1,0-1,0 1,0 0,0 0,0 0,-1 0,1 0,-1 1,1 0,-1-1,1 1,-1 1,0-1,0 1,-4-1,-1 1,0 1,0 0,0 1,1 0,-1 0,0 1,1 0,0 0,-15 9,11-6,-1-1,1 0,-19 5,-32 0,37-6,1 1,-37 11,49-12,-26 11,0-2,-2-2,-71 11,98-21,10-1,0 0,0 0,-1 0,1 1,0 0,0-1,0 2,0-1,0 0,0 1,0 0,-3 2,6-4,1 0,0 0,0 0,0 0,0 0,0 1,0-1,0 0,0 0,0 0,0 0,-1 0,1 0,0 1,0-1,0 0,0 0,0 0,0 0,0 0,0 1,0-1,0 0,0 0,0 0,0 0,0 0,1 0,-1 1,0-1,0 0,0 0,0 0,0 0,0 0,0 0,0 1,0-1,0 0,1 0,-1 0,0 0,0 0,0 0,0 0,0 0,0 0,0 0,1 0,-1 0,12 5,13-2,84-1,-3 0,-99-1,-1 0,1 0,-1 1,1 0,-1 0,0 1,0 0,0 0,0 0,0 0,-1 1,9 7,4 6,-1 1,17 22,-4-6,77 81,-48-55,-59-59,0-1,1 0,-1 0,0 0,0 1,1-1,-1 0,0 1,0-1,1 0,-1 1,0-1,0 0,0 1,0-1,1 0,-1 1,0-1,0 0,0 1,0-1,0 1,0-1,0 0,0 1,0-1,0 0,0 1,0-1,0 1,-1-1,1 1,-12 3,-20-5,13-4,0-2,1 0,-25-13,-27-11,44 24,0 0,0 2,0 0,-39 0,-111 6,69 2,-767-3,1049-2,259-37,-296 22,30-5,-9 1,1 7,194 7,-328 9,-19-1,0-1,0 1,0-1,0 0,0-1,0 0,0 0,0 0,9-4,-16 5,0 0,1 0,-1 0,0 0,0 0,0 0,1-1,-1 1,0 0,0 0,0 0,0 0,1 0,-1-1,0 1,0 0,0 0,0 0,0-1,0 1,1 0,-1 0,0 0,0-1,0 1,0 0,0 0,0 0,0-1,0 1,0 0,0 0,0-1,0 1,0 0,0-1,-8-6,-20-4,22 8,-1-1,-1 0,1 0,0-1,0 0,0 0,-10-12,3 4,8 9,0-1,0 1,-1 1,1-1,-1 1,0 0,0 1,0 0,0 0,-1 0,1 1,-12-1,-7 1,0 1,-33 3,32 2,0 1,1 1,0 1,-39 17,-42 13,41-17,34-11,-62 13,-210 10,149-21,128-6,27-5,0-1,-1 0,1 0,0 0,-1 0,1 0,0 0,-1 0,1 0,0 1,-1-1,1 0,0 0,-1 1,1-1,0 0,-1 0,1 1,0-1,0 0,0 0,-1 1,1-1,0 0,0 1,0-1,0 1,0-1,-1 0,1 1,0-1,0 0,0 1,0-1,0 1,0-1,0 0,0 1,0-1,1 0,-1 1,0-1,0 0,0 1,0-1,0 0,1 1,-1-1,0 0,0 1,0-1,1 0,-1 0,0 1,1-1,-1 0,0 0,1 1,-1-1,0 0,1 0,-1 0,0 0,1 1,8 3,0 0,0 0,1-1,-1 0,1 0,0-1,-1-1,1 0,15 0,-6 1,476 8,-292-13,-105 3,-72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8-11T17:24:39.656"/>
    </inkml:context>
    <inkml:brush xml:id="br0">
      <inkml:brushProperty name="width" value="0.35" units="cm"/>
      <inkml:brushProperty name="height" value="0.35" units="cm"/>
      <inkml:brushProperty name="color" value="#E71224"/>
      <inkml:brushProperty name="ignorePressure" value="1"/>
    </inkml:brush>
  </inkml:definitions>
  <inkml:trace contextRef="#ctx0" brushRef="#br0">1 232,'701'29,"-473"2,-147-17,130 5,285-20,-483 0,-1 0,0-1,0-1,0 0,0 0,0-1,17-9,20-6,-30 14,38-5,-39 7,1 0,24-9,-15 1,36-21,-47 22,1 1,0 0,0 1,1 2,36-9,-35 12,-15 3,1 0,0-1,-1 0,1 0,-1-1,1 1,-1-1,0 0,0 0,1-1,3-3,-8 6,-1 0,1 0,-1-1,0 1,1 0,-1-1,0 1,1 0,-1-1,0 1,1-1,-1 1,0 0,0-1,0 1,1-1,-1 1,0-1,0 1,0-1,0 1,0-1,0 1,0-1,0 1,0-1,0 1,0 0,0-1,0 1,0-1,-1 1,1-1,0 0,-1 0,0 0,-1 0,1 0,0 0,0 0,-1 0,1 0,0 0,-1 1,-2-2,-37-8,-16 5,-100 5,81 2,209 4,296 20,-386-25,-18 0,0 0,26-5,-45 4,1-1,-1-1,0 1,0-1,0 0,0 0,0-1,0 0,-1 0,1 0,-1-1,0 0,5-4,-7 4,0 0,0 0,0-1,0 1,-1-1,1 1,-1-1,1-6,5-15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DA5188-04A8-DA49-9312-ADFCED0E2015}" type="datetimeFigureOut">
              <a:rPr lang="en-US" smtClean="0"/>
              <a:t>8/12/2021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1B110B-B80C-7F42-A31A-1A363AC24439}" type="slidenum">
              <a:rPr lang="en-US" smtClean="0"/>
              <a:t>‹#›</a:t>
            </a:fld>
            <a:endParaRPr lang="en-US"/>
          </a:p>
        </p:txBody>
      </p:sp>
    </p:spTree>
    <p:extLst>
      <p:ext uri="{BB962C8B-B14F-4D97-AF65-F5344CB8AC3E}">
        <p14:creationId xmlns:p14="http://schemas.microsoft.com/office/powerpoint/2010/main" val="1731304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1B110B-B80C-7F42-A31A-1A363AC24439}" type="slidenum">
              <a:rPr lang="en-US" smtClean="0"/>
              <a:t>1</a:t>
            </a:fld>
            <a:endParaRPr lang="en-US"/>
          </a:p>
        </p:txBody>
      </p:sp>
    </p:spTree>
    <p:extLst>
      <p:ext uri="{BB962C8B-B14F-4D97-AF65-F5344CB8AC3E}">
        <p14:creationId xmlns:p14="http://schemas.microsoft.com/office/powerpoint/2010/main" val="842048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a377ca5d04_0_3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a377ca5d04_0_36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6" name="Google Shape;486;ga377ca5d04_0_361: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27</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a377ca5d04_0_36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2" name="Google Shape;492;ga377ca5d04_0_3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1B110B-B80C-7F42-A31A-1A363AC24439}" type="slidenum">
              <a:rPr lang="en-US" smtClean="0"/>
              <a:t>33</a:t>
            </a:fld>
            <a:endParaRPr lang="en-US"/>
          </a:p>
        </p:txBody>
      </p:sp>
    </p:spTree>
    <p:extLst>
      <p:ext uri="{BB962C8B-B14F-4D97-AF65-F5344CB8AC3E}">
        <p14:creationId xmlns:p14="http://schemas.microsoft.com/office/powerpoint/2010/main" val="1244066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163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74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B3D28D6-6FE4-454F-AF02-456A1B0D8133}" type="slidenum">
              <a:rPr lang="en-US" smtClean="0">
                <a:solidFill>
                  <a:prstClr val="black"/>
                </a:solidFill>
                <a:ea typeface="ＭＳ Ｐゴシック" charset="-128"/>
                <a:cs typeface="ＭＳ Ｐゴシック" charset="-128"/>
              </a:rPr>
              <a:pPr fontAlgn="base">
                <a:spcBef>
                  <a:spcPct val="0"/>
                </a:spcBef>
                <a:spcAft>
                  <a:spcPct val="0"/>
                </a:spcAft>
                <a:defRPr/>
              </a:pPr>
              <a:t>14</a:t>
            </a:fld>
            <a:endParaRPr lang="en-US">
              <a:solidFill>
                <a:prstClr val="black"/>
              </a:solidFill>
              <a:ea typeface="ＭＳ Ｐゴシック" charset="-128"/>
              <a:cs typeface="ＭＳ Ｐゴシック" charset="-128"/>
            </a:endParaRPr>
          </a:p>
        </p:txBody>
      </p:sp>
    </p:spTree>
    <p:extLst>
      <p:ext uri="{BB962C8B-B14F-4D97-AF65-F5344CB8AC3E}">
        <p14:creationId xmlns:p14="http://schemas.microsoft.com/office/powerpoint/2010/main" val="40204287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field of AI was born 50 years ago. Today we are in second incarnation of AI supported by big data and cloud computing. </a:t>
            </a:r>
          </a:p>
          <a:p>
            <a:endParaRPr lang="en-US" baseline="0" dirty="0"/>
          </a:p>
          <a:p>
            <a:r>
              <a:rPr lang="en-US" baseline="0" dirty="0"/>
              <a:t>Today AI can do things that we could not have imagined 20 years ago! It can play chess and no human on the planet can play better than a machine. No human on the planet can play Jeopardy better than a machine and recently an AI program even beat the best human Go player. </a:t>
            </a:r>
          </a:p>
          <a:p>
            <a:endParaRPr lang="en-US" baseline="0" dirty="0"/>
          </a:p>
          <a:p>
            <a:r>
              <a:rPr lang="en-US" baseline="0" dirty="0"/>
              <a:t>But is AI only good for beating humans at our own games? Can it do something more useful? </a:t>
            </a:r>
          </a:p>
          <a:p>
            <a:endParaRPr lang="en-US" baseline="0" dirty="0"/>
          </a:p>
          <a:p>
            <a:r>
              <a:rPr lang="en-US" baseline="0" dirty="0"/>
              <a:t>These games are the field in which new AI algorithms are created and perfected. But using these algorithms we can do a lot more. </a:t>
            </a:r>
          </a:p>
          <a:p>
            <a:endParaRPr lang="en-US" baseline="0" dirty="0"/>
          </a:p>
          <a:p>
            <a:r>
              <a:rPr lang="en-US" baseline="0" dirty="0"/>
              <a:t>For example, within a few years, we will see self driving cars on the roads, we might see drones delivering packets for E-commerce services. </a:t>
            </a:r>
          </a:p>
          <a:p>
            <a:endParaRPr lang="en-US" baseline="0" dirty="0"/>
          </a:p>
          <a:p>
            <a:r>
              <a:rPr lang="en-US" baseline="0" dirty="0"/>
              <a:t>Not only that AI is also getting into the “creative” aspects and recently it was shown that deep networks can actually draw beautiful paintings as well! </a:t>
            </a:r>
          </a:p>
          <a:p>
            <a:endParaRPr lang="en-US" baseline="0" dirty="0"/>
          </a:p>
          <a:p>
            <a:r>
              <a:rPr lang="en-US" baseline="0" dirty="0"/>
              <a:t>So we are seeing the emergence of AI today like never before.</a:t>
            </a:r>
            <a:endParaRPr lang="en-US" dirty="0"/>
          </a:p>
        </p:txBody>
      </p:sp>
      <p:sp>
        <p:nvSpPr>
          <p:cNvPr id="4" name="Slide Number Placeholder 3"/>
          <p:cNvSpPr>
            <a:spLocks noGrp="1"/>
          </p:cNvSpPr>
          <p:nvPr>
            <p:ph type="sldNum" sz="quarter" idx="10"/>
          </p:nvPr>
        </p:nvSpPr>
        <p:spPr/>
        <p:txBody>
          <a:bodyPr/>
          <a:lstStyle/>
          <a:p>
            <a:fld id="{CBE9FCAE-E315-4D33-BF5B-A6A09D7B7797}" type="slidenum">
              <a:rPr lang="en-GB" smtClean="0">
                <a:solidFill>
                  <a:prstClr val="black"/>
                </a:solidFill>
              </a:rPr>
              <a:pPr/>
              <a:t>16</a:t>
            </a:fld>
            <a:endParaRPr lang="en-GB">
              <a:solidFill>
                <a:prstClr val="black"/>
              </a:solidFill>
            </a:endParaRPr>
          </a:p>
        </p:txBody>
      </p:sp>
    </p:spTree>
    <p:extLst>
      <p:ext uri="{BB962C8B-B14F-4D97-AF65-F5344CB8AC3E}">
        <p14:creationId xmlns:p14="http://schemas.microsoft.com/office/powerpoint/2010/main" val="3366273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a377ca5d0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a377ca5d04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 name="Google Shape;119;ga377ca5d04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21</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a377ca5d04_0_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ga377ca5d04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a377ca5d04_0_7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ga377ca5d04_0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a377ca5d04_0_14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 name="Google Shape;269;ga377ca5d04_0_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a377ca5d04_0_21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1" name="Google Shape;341;ga377ca5d04_0_2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a377ca5d04_0_29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3" name="Google Shape;413;ga377ca5d04_0_2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37A4104-DD34-684A-A832-8CD08E282BF7}" type="datetimeFigureOut">
              <a:rPr lang="en-US" smtClean="0"/>
              <a:t>8/12/2021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7D37F7-0CD7-0C48-8154-508AF642EB0C}" type="slidenum">
              <a:rPr lang="en-US" smtClean="0"/>
              <a:t>‹#›</a:t>
            </a:fld>
            <a:endParaRPr lang="en-US"/>
          </a:p>
        </p:txBody>
      </p:sp>
    </p:spTree>
    <p:extLst>
      <p:ext uri="{BB962C8B-B14F-4D97-AF65-F5344CB8AC3E}">
        <p14:creationId xmlns:p14="http://schemas.microsoft.com/office/powerpoint/2010/main" val="1473076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7A4104-DD34-684A-A832-8CD08E282BF7}" type="datetimeFigureOut">
              <a:rPr lang="en-US" smtClean="0"/>
              <a:t>8/12/2021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7D37F7-0CD7-0C48-8154-508AF642EB0C}" type="slidenum">
              <a:rPr lang="en-US" smtClean="0"/>
              <a:t>‹#›</a:t>
            </a:fld>
            <a:endParaRPr lang="en-US"/>
          </a:p>
        </p:txBody>
      </p:sp>
    </p:spTree>
    <p:extLst>
      <p:ext uri="{BB962C8B-B14F-4D97-AF65-F5344CB8AC3E}">
        <p14:creationId xmlns:p14="http://schemas.microsoft.com/office/powerpoint/2010/main" val="1813393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7A4104-DD34-684A-A832-8CD08E282BF7}" type="datetimeFigureOut">
              <a:rPr lang="en-US" smtClean="0"/>
              <a:t>8/12/2021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7D37F7-0CD7-0C48-8154-508AF642EB0C}" type="slidenum">
              <a:rPr lang="en-US" smtClean="0"/>
              <a:t>‹#›</a:t>
            </a:fld>
            <a:endParaRPr lang="en-US"/>
          </a:p>
        </p:txBody>
      </p:sp>
    </p:spTree>
    <p:extLst>
      <p:ext uri="{BB962C8B-B14F-4D97-AF65-F5344CB8AC3E}">
        <p14:creationId xmlns:p14="http://schemas.microsoft.com/office/powerpoint/2010/main" val="6085353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Section Header">
    <p:spTree>
      <p:nvGrpSpPr>
        <p:cNvPr id="1" name=""/>
        <p:cNvGrpSpPr/>
        <p:nvPr/>
      </p:nvGrpSpPr>
      <p:grpSpPr>
        <a:xfrm>
          <a:off x="0" y="0"/>
          <a:ext cx="0" cy="0"/>
          <a:chOff x="0" y="0"/>
          <a:chExt cx="0" cy="0"/>
        </a:xfrm>
      </p:grpSpPr>
      <p:sp>
        <p:nvSpPr>
          <p:cNvPr id="7" name="Title Placeholder 1"/>
          <p:cNvSpPr>
            <a:spLocks noGrp="1"/>
          </p:cNvSpPr>
          <p:nvPr>
            <p:ph type="title"/>
          </p:nvPr>
        </p:nvSpPr>
        <p:spPr bwMode="auto">
          <a:xfrm>
            <a:off x="355599" y="49213"/>
            <a:ext cx="11498350" cy="1143000"/>
          </a:xfrm>
          <a:prstGeom prst="rect">
            <a:avLst/>
          </a:prstGeom>
          <a:noFill/>
          <a:ln w="9525">
            <a:noFill/>
            <a:miter lim="800000"/>
            <a:headEnd/>
            <a:tailEnd/>
          </a:ln>
        </p:spPr>
        <p:txBody>
          <a:bodyPr vert="horz" wrap="square" lIns="45720" tIns="0" rIns="45720" bIns="0" numCol="1" anchor="ctr" anchorCtr="0" compatLnSpc="1">
            <a:prstTxWarp prst="textNoShape">
              <a:avLst/>
            </a:prstTxWarp>
          </a:bodyPr>
          <a:lstStyle>
            <a:lvl1pPr algn="ctr">
              <a:defRPr/>
            </a:lvl1pPr>
          </a:lstStyle>
          <a:p>
            <a:pPr lvl="0"/>
            <a:r>
              <a:rPr lang="en-US" dirty="0"/>
              <a:t>Click to edit Master title style</a:t>
            </a:r>
          </a:p>
        </p:txBody>
      </p:sp>
    </p:spTree>
    <p:extLst>
      <p:ext uri="{BB962C8B-B14F-4D97-AF65-F5344CB8AC3E}">
        <p14:creationId xmlns:p14="http://schemas.microsoft.com/office/powerpoint/2010/main" val="1215971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9_Section Header">
    <p:spTree>
      <p:nvGrpSpPr>
        <p:cNvPr id="1" name=""/>
        <p:cNvGrpSpPr/>
        <p:nvPr/>
      </p:nvGrpSpPr>
      <p:grpSpPr>
        <a:xfrm>
          <a:off x="0" y="0"/>
          <a:ext cx="0" cy="0"/>
          <a:chOff x="0" y="0"/>
          <a:chExt cx="0" cy="0"/>
        </a:xfrm>
      </p:grpSpPr>
      <p:sp>
        <p:nvSpPr>
          <p:cNvPr id="7" name="Title Placeholder 1"/>
          <p:cNvSpPr>
            <a:spLocks noGrp="1"/>
          </p:cNvSpPr>
          <p:nvPr>
            <p:ph type="title"/>
          </p:nvPr>
        </p:nvSpPr>
        <p:spPr bwMode="auto">
          <a:xfrm>
            <a:off x="355599" y="49213"/>
            <a:ext cx="8106611" cy="1143000"/>
          </a:xfrm>
          <a:prstGeom prst="rect">
            <a:avLst/>
          </a:prstGeom>
          <a:noFill/>
          <a:ln w="9525">
            <a:noFill/>
            <a:miter lim="800000"/>
            <a:headEnd/>
            <a:tailEnd/>
          </a:ln>
        </p:spPr>
        <p:txBody>
          <a:bodyPr vert="horz" wrap="square" lIns="45720" tIns="0" rIns="45720" bIns="0"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12397002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0_Section Header">
    <p:spTree>
      <p:nvGrpSpPr>
        <p:cNvPr id="1" name=""/>
        <p:cNvGrpSpPr/>
        <p:nvPr/>
      </p:nvGrpSpPr>
      <p:grpSpPr>
        <a:xfrm>
          <a:off x="0" y="0"/>
          <a:ext cx="0" cy="0"/>
          <a:chOff x="0" y="0"/>
          <a:chExt cx="0" cy="0"/>
        </a:xfrm>
      </p:grpSpPr>
      <p:sp>
        <p:nvSpPr>
          <p:cNvPr id="7" name="Title Placeholder 1"/>
          <p:cNvSpPr>
            <a:spLocks noGrp="1"/>
          </p:cNvSpPr>
          <p:nvPr>
            <p:ph type="title"/>
          </p:nvPr>
        </p:nvSpPr>
        <p:spPr bwMode="auto">
          <a:xfrm>
            <a:off x="355599" y="49213"/>
            <a:ext cx="8106611" cy="1143000"/>
          </a:xfrm>
          <a:prstGeom prst="rect">
            <a:avLst/>
          </a:prstGeom>
          <a:noFill/>
          <a:ln w="9525">
            <a:noFill/>
            <a:miter lim="800000"/>
            <a:headEnd/>
            <a:tailEnd/>
          </a:ln>
        </p:spPr>
        <p:txBody>
          <a:bodyPr vert="horz" wrap="square" lIns="45720" tIns="0" rIns="45720" bIns="0"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4033860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1_Section Header">
    <p:spTree>
      <p:nvGrpSpPr>
        <p:cNvPr id="1" name=""/>
        <p:cNvGrpSpPr/>
        <p:nvPr/>
      </p:nvGrpSpPr>
      <p:grpSpPr>
        <a:xfrm>
          <a:off x="0" y="0"/>
          <a:ext cx="0" cy="0"/>
          <a:chOff x="0" y="0"/>
          <a:chExt cx="0" cy="0"/>
        </a:xfrm>
      </p:grpSpPr>
      <p:sp>
        <p:nvSpPr>
          <p:cNvPr id="7" name="Title Placeholder 1"/>
          <p:cNvSpPr>
            <a:spLocks noGrp="1"/>
          </p:cNvSpPr>
          <p:nvPr>
            <p:ph type="title"/>
          </p:nvPr>
        </p:nvSpPr>
        <p:spPr bwMode="auto">
          <a:xfrm>
            <a:off x="355599" y="49213"/>
            <a:ext cx="8106611" cy="1143000"/>
          </a:xfrm>
          <a:prstGeom prst="rect">
            <a:avLst/>
          </a:prstGeom>
          <a:noFill/>
          <a:ln w="9525">
            <a:noFill/>
            <a:miter lim="800000"/>
            <a:headEnd/>
            <a:tailEnd/>
          </a:ln>
        </p:spPr>
        <p:txBody>
          <a:bodyPr vert="horz" wrap="square" lIns="45720" tIns="0" rIns="45720" bIns="0"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19644802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7" name="Title Placeholder 1"/>
          <p:cNvSpPr>
            <a:spLocks noGrp="1"/>
          </p:cNvSpPr>
          <p:nvPr>
            <p:ph type="title"/>
          </p:nvPr>
        </p:nvSpPr>
        <p:spPr bwMode="auto">
          <a:xfrm>
            <a:off x="355599" y="49213"/>
            <a:ext cx="8106611" cy="1143000"/>
          </a:xfrm>
          <a:prstGeom prst="rect">
            <a:avLst/>
          </a:prstGeom>
          <a:noFill/>
          <a:ln w="9525">
            <a:noFill/>
            <a:miter lim="800000"/>
            <a:headEnd/>
            <a:tailEnd/>
          </a:ln>
        </p:spPr>
        <p:txBody>
          <a:bodyPr vert="horz" wrap="square" lIns="45720" tIns="0" rIns="45720" bIns="0"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16194324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Section Header">
    <p:spTree>
      <p:nvGrpSpPr>
        <p:cNvPr id="1" name=""/>
        <p:cNvGrpSpPr/>
        <p:nvPr/>
      </p:nvGrpSpPr>
      <p:grpSpPr>
        <a:xfrm>
          <a:off x="0" y="0"/>
          <a:ext cx="0" cy="0"/>
          <a:chOff x="0" y="0"/>
          <a:chExt cx="0" cy="0"/>
        </a:xfrm>
      </p:grpSpPr>
      <p:sp>
        <p:nvSpPr>
          <p:cNvPr id="7" name="Title Placeholder 1"/>
          <p:cNvSpPr>
            <a:spLocks noGrp="1"/>
          </p:cNvSpPr>
          <p:nvPr>
            <p:ph type="title"/>
          </p:nvPr>
        </p:nvSpPr>
        <p:spPr bwMode="auto">
          <a:xfrm>
            <a:off x="355599" y="49213"/>
            <a:ext cx="11481725" cy="1143000"/>
          </a:xfrm>
          <a:prstGeom prst="rect">
            <a:avLst/>
          </a:prstGeom>
          <a:noFill/>
          <a:ln w="9525">
            <a:noFill/>
            <a:miter lim="800000"/>
            <a:headEnd/>
            <a:tailEnd/>
          </a:ln>
        </p:spPr>
        <p:txBody>
          <a:bodyPr vert="horz" wrap="square" lIns="45720" tIns="0" rIns="45720" bIns="0" numCol="1" anchor="ctr" anchorCtr="0" compatLnSpc="1">
            <a:prstTxWarp prst="textNoShape">
              <a:avLst/>
            </a:prstTxWarp>
          </a:bodyPr>
          <a:lstStyle>
            <a:lvl1pPr algn="ctr">
              <a:defRPr/>
            </a:lvl1pPr>
          </a:lstStyle>
          <a:p>
            <a:pPr lvl="0"/>
            <a:r>
              <a:rPr lang="en-US" dirty="0"/>
              <a:t>Click to edit Master title style</a:t>
            </a:r>
          </a:p>
        </p:txBody>
      </p:sp>
    </p:spTree>
    <p:extLst>
      <p:ext uri="{BB962C8B-B14F-4D97-AF65-F5344CB8AC3E}">
        <p14:creationId xmlns:p14="http://schemas.microsoft.com/office/powerpoint/2010/main" val="15636927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2F6E527-4130-074B-BB5D-C890FF85E369}" type="datetimeFigureOut">
              <a:rPr lang="en-US" smtClean="0">
                <a:solidFill>
                  <a:prstClr val="black">
                    <a:tint val="75000"/>
                  </a:prstClr>
                </a:solidFill>
              </a:rPr>
              <a:pPr/>
              <a:t>8/12/2021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BF5CD18-686B-47A9-AFD5-66CE5FA52A6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4706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F6E527-4130-074B-BB5D-C890FF85E369}" type="datetimeFigureOut">
              <a:rPr lang="en-US" smtClean="0">
                <a:solidFill>
                  <a:prstClr val="black">
                    <a:tint val="75000"/>
                  </a:prstClr>
                </a:solidFill>
              </a:rPr>
              <a:pPr/>
              <a:t>8/12/2021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56CA517-33E6-B743-A256-8785B07A251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43540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7A4104-DD34-684A-A832-8CD08E282BF7}" type="datetimeFigureOut">
              <a:rPr lang="en-US" smtClean="0"/>
              <a:t>8/12/2021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7D37F7-0CD7-0C48-8154-508AF642EB0C}" type="slidenum">
              <a:rPr lang="en-US" smtClean="0"/>
              <a:t>‹#›</a:t>
            </a:fld>
            <a:endParaRPr lang="en-US"/>
          </a:p>
        </p:txBody>
      </p:sp>
    </p:spTree>
    <p:extLst>
      <p:ext uri="{BB962C8B-B14F-4D97-AF65-F5344CB8AC3E}">
        <p14:creationId xmlns:p14="http://schemas.microsoft.com/office/powerpoint/2010/main" val="16351875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6"/>
          </a:xfrm>
        </p:spPr>
        <p:txBody>
          <a:bodyPr anchor="t"/>
          <a:lstStyle>
            <a:lvl1pPr algn="l">
              <a:defRPr sz="48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400">
                <a:solidFill>
                  <a:schemeClr val="tx1">
                    <a:tint val="7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CBEAF9-9E58-4CC8-A6FF-6DD8A58DEEA4}" type="datetimeFigureOut">
              <a:rPr lang="en-US" smtClean="0">
                <a:solidFill>
                  <a:prstClr val="black">
                    <a:tint val="75000"/>
                  </a:prstClr>
                </a:solidFill>
              </a:rPr>
              <a:pPr/>
              <a:t>8/12/2021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A15C064-DD44-4CAC-873E-2D1F5482167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906787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0"/>
            <a:ext cx="5384800" cy="4525963"/>
          </a:xfr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0"/>
            <a:ext cx="5384800" cy="4525963"/>
          </a:xfr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2F6E527-4130-074B-BB5D-C890FF85E369}" type="datetimeFigureOut">
              <a:rPr lang="en-US" smtClean="0">
                <a:solidFill>
                  <a:prstClr val="black">
                    <a:tint val="75000"/>
                  </a:prstClr>
                </a:solidFill>
              </a:rPr>
              <a:pPr/>
              <a:t>8/12/2021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56CA517-33E6-B743-A256-8785B07A251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464829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4"/>
            <a:ext cx="5389033" cy="639762"/>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2F6E527-4130-074B-BB5D-C890FF85E369}" type="datetimeFigureOut">
              <a:rPr lang="en-US" smtClean="0">
                <a:solidFill>
                  <a:prstClr val="black">
                    <a:tint val="75000"/>
                  </a:prstClr>
                </a:solidFill>
              </a:rPr>
              <a:pPr/>
              <a:t>8/12/2021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D56CA517-33E6-B743-A256-8785B07A251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393819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2F6E527-4130-074B-BB5D-C890FF85E369}" type="datetimeFigureOut">
              <a:rPr lang="en-US" smtClean="0">
                <a:solidFill>
                  <a:prstClr val="black">
                    <a:tint val="75000"/>
                  </a:prstClr>
                </a:solidFill>
              </a:rPr>
              <a:pPr/>
              <a:t>8/12/2021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D56CA517-33E6-B743-A256-8785B07A251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150663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F6E527-4130-074B-BB5D-C890FF85E369}" type="datetimeFigureOut">
              <a:rPr lang="en-US" smtClean="0">
                <a:solidFill>
                  <a:prstClr val="black">
                    <a:tint val="75000"/>
                  </a:prstClr>
                </a:solidFill>
              </a:rPr>
              <a:pPr/>
              <a:t>8/12/2021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D56CA517-33E6-B743-A256-8785B07A251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822763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1"/>
            <a:ext cx="4011084" cy="1162050"/>
          </a:xfrm>
        </p:spPr>
        <p:txBody>
          <a:bodyPr anchor="b"/>
          <a:lstStyle>
            <a:lvl1pPr algn="l">
              <a:defRPr sz="2400" b="1"/>
            </a:lvl1pPr>
          </a:lstStyle>
          <a:p>
            <a:r>
              <a:rPr lang="en-US"/>
              <a:t>Click to edit Master title style</a:t>
            </a:r>
          </a:p>
        </p:txBody>
      </p:sp>
      <p:sp>
        <p:nvSpPr>
          <p:cNvPr id="3" name="Content Placeholder 2"/>
          <p:cNvSpPr>
            <a:spLocks noGrp="1"/>
          </p:cNvSpPr>
          <p:nvPr>
            <p:ph idx="1"/>
          </p:nvPr>
        </p:nvSpPr>
        <p:spPr>
          <a:xfrm>
            <a:off x="4766733" y="273050"/>
            <a:ext cx="6815667" cy="5853113"/>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1"/>
            <a:ext cx="4011084" cy="4691063"/>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A2F6E527-4130-074B-BB5D-C890FF85E369}" type="datetimeFigureOut">
              <a:rPr lang="en-US" smtClean="0">
                <a:solidFill>
                  <a:prstClr val="black">
                    <a:tint val="75000"/>
                  </a:prstClr>
                </a:solidFill>
              </a:rPr>
              <a:pPr/>
              <a:t>8/12/2021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56CA517-33E6-B743-A256-8785B07A251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04067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4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A2F6E527-4130-074B-BB5D-C890FF85E369}" type="datetimeFigureOut">
              <a:rPr lang="en-US" smtClean="0">
                <a:solidFill>
                  <a:prstClr val="black">
                    <a:tint val="75000"/>
                  </a:prstClr>
                </a:solidFill>
              </a:rPr>
              <a:pPr/>
              <a:t>8/12/2021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56CA517-33E6-B743-A256-8785B07A251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350377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F6E527-4130-074B-BB5D-C890FF85E369}" type="datetimeFigureOut">
              <a:rPr lang="en-US" smtClean="0">
                <a:solidFill>
                  <a:prstClr val="black">
                    <a:tint val="75000"/>
                  </a:prstClr>
                </a:solidFill>
              </a:rPr>
              <a:pPr/>
              <a:t>8/12/2021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56CA517-33E6-B743-A256-8785B07A251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938882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F6E527-4130-074B-BB5D-C890FF85E369}" type="datetimeFigureOut">
              <a:rPr lang="en-US" smtClean="0">
                <a:solidFill>
                  <a:prstClr val="black">
                    <a:tint val="75000"/>
                  </a:prstClr>
                </a:solidFill>
              </a:rPr>
              <a:pPr/>
              <a:t>8/12/2021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56CA517-33E6-B743-A256-8785B07A251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524353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7" name="Title Placeholder 1"/>
          <p:cNvSpPr>
            <a:spLocks noGrp="1"/>
          </p:cNvSpPr>
          <p:nvPr>
            <p:ph type="title"/>
          </p:nvPr>
        </p:nvSpPr>
        <p:spPr bwMode="auto">
          <a:xfrm>
            <a:off x="355599" y="49213"/>
            <a:ext cx="8106611" cy="1143000"/>
          </a:xfrm>
          <a:prstGeom prst="rect">
            <a:avLst/>
          </a:prstGeom>
          <a:noFill/>
          <a:ln w="9525">
            <a:noFill/>
            <a:miter lim="800000"/>
            <a:headEnd/>
            <a:tailEnd/>
          </a:ln>
        </p:spPr>
        <p:txBody>
          <a:bodyPr vert="horz" wrap="square" lIns="45720" tIns="0" rIns="45720" bIns="0"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672018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7A4104-DD34-684A-A832-8CD08E282BF7}" type="datetimeFigureOut">
              <a:rPr lang="en-US" smtClean="0"/>
              <a:t>8/12/2021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7D37F7-0CD7-0C48-8154-508AF642EB0C}" type="slidenum">
              <a:rPr lang="en-US" smtClean="0"/>
              <a:t>‹#›</a:t>
            </a:fld>
            <a:endParaRPr lang="en-US"/>
          </a:p>
        </p:txBody>
      </p:sp>
    </p:spTree>
    <p:extLst>
      <p:ext uri="{BB962C8B-B14F-4D97-AF65-F5344CB8AC3E}">
        <p14:creationId xmlns:p14="http://schemas.microsoft.com/office/powerpoint/2010/main" val="12494095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Section Header">
    <p:spTree>
      <p:nvGrpSpPr>
        <p:cNvPr id="1" name=""/>
        <p:cNvGrpSpPr/>
        <p:nvPr/>
      </p:nvGrpSpPr>
      <p:grpSpPr>
        <a:xfrm>
          <a:off x="0" y="0"/>
          <a:ext cx="0" cy="0"/>
          <a:chOff x="0" y="0"/>
          <a:chExt cx="0" cy="0"/>
        </a:xfrm>
      </p:grpSpPr>
      <p:sp>
        <p:nvSpPr>
          <p:cNvPr id="7" name="Title Placeholder 1"/>
          <p:cNvSpPr>
            <a:spLocks noGrp="1"/>
          </p:cNvSpPr>
          <p:nvPr>
            <p:ph type="title"/>
          </p:nvPr>
        </p:nvSpPr>
        <p:spPr bwMode="auto">
          <a:xfrm>
            <a:off x="355599" y="49213"/>
            <a:ext cx="8106611" cy="1143000"/>
          </a:xfrm>
          <a:prstGeom prst="rect">
            <a:avLst/>
          </a:prstGeom>
          <a:noFill/>
          <a:ln w="9525">
            <a:noFill/>
            <a:miter lim="800000"/>
            <a:headEnd/>
            <a:tailEnd/>
          </a:ln>
        </p:spPr>
        <p:txBody>
          <a:bodyPr vert="horz" wrap="square" lIns="45720" tIns="0" rIns="45720" bIns="0"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8275834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_Section Header">
    <p:spTree>
      <p:nvGrpSpPr>
        <p:cNvPr id="1" name=""/>
        <p:cNvGrpSpPr/>
        <p:nvPr/>
      </p:nvGrpSpPr>
      <p:grpSpPr>
        <a:xfrm>
          <a:off x="0" y="0"/>
          <a:ext cx="0" cy="0"/>
          <a:chOff x="0" y="0"/>
          <a:chExt cx="0" cy="0"/>
        </a:xfrm>
      </p:grpSpPr>
      <p:sp>
        <p:nvSpPr>
          <p:cNvPr id="7" name="Title Placeholder 1"/>
          <p:cNvSpPr>
            <a:spLocks noGrp="1"/>
          </p:cNvSpPr>
          <p:nvPr>
            <p:ph type="title"/>
          </p:nvPr>
        </p:nvSpPr>
        <p:spPr bwMode="auto">
          <a:xfrm>
            <a:off x="355599" y="49213"/>
            <a:ext cx="8106611" cy="1143000"/>
          </a:xfrm>
          <a:prstGeom prst="rect">
            <a:avLst/>
          </a:prstGeom>
          <a:noFill/>
          <a:ln w="9525">
            <a:noFill/>
            <a:miter lim="800000"/>
            <a:headEnd/>
            <a:tailEnd/>
          </a:ln>
        </p:spPr>
        <p:txBody>
          <a:bodyPr vert="horz" wrap="square" lIns="45720" tIns="0" rIns="45720" bIns="0"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18451215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4_Section Header">
    <p:spTree>
      <p:nvGrpSpPr>
        <p:cNvPr id="1" name=""/>
        <p:cNvGrpSpPr/>
        <p:nvPr/>
      </p:nvGrpSpPr>
      <p:grpSpPr>
        <a:xfrm>
          <a:off x="0" y="0"/>
          <a:ext cx="0" cy="0"/>
          <a:chOff x="0" y="0"/>
          <a:chExt cx="0" cy="0"/>
        </a:xfrm>
      </p:grpSpPr>
      <p:sp>
        <p:nvSpPr>
          <p:cNvPr id="7" name="Title Placeholder 1"/>
          <p:cNvSpPr>
            <a:spLocks noGrp="1"/>
          </p:cNvSpPr>
          <p:nvPr>
            <p:ph type="title"/>
          </p:nvPr>
        </p:nvSpPr>
        <p:spPr bwMode="auto">
          <a:xfrm>
            <a:off x="355599" y="49213"/>
            <a:ext cx="11498350" cy="1143000"/>
          </a:xfrm>
          <a:prstGeom prst="rect">
            <a:avLst/>
          </a:prstGeom>
          <a:noFill/>
          <a:ln w="9525">
            <a:noFill/>
            <a:miter lim="800000"/>
            <a:headEnd/>
            <a:tailEnd/>
          </a:ln>
        </p:spPr>
        <p:txBody>
          <a:bodyPr vert="horz" wrap="square" lIns="45720" tIns="0" rIns="45720" bIns="0" numCol="1" anchor="ctr" anchorCtr="0" compatLnSpc="1">
            <a:prstTxWarp prst="textNoShape">
              <a:avLst/>
            </a:prstTxWarp>
          </a:bodyPr>
          <a:lstStyle>
            <a:lvl1pPr algn="ctr">
              <a:defRPr/>
            </a:lvl1pPr>
          </a:lstStyle>
          <a:p>
            <a:pPr lvl="0"/>
            <a:r>
              <a:rPr lang="en-US" dirty="0"/>
              <a:t>Click to edit Master title style</a:t>
            </a:r>
          </a:p>
        </p:txBody>
      </p:sp>
    </p:spTree>
    <p:extLst>
      <p:ext uri="{BB962C8B-B14F-4D97-AF65-F5344CB8AC3E}">
        <p14:creationId xmlns:p14="http://schemas.microsoft.com/office/powerpoint/2010/main" val="13573612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Doughnut Chart">
  <p:cSld name="Title and Doughnut Chart">
    <p:spTree>
      <p:nvGrpSpPr>
        <p:cNvPr id="1" name="Shape 70"/>
        <p:cNvGrpSpPr/>
        <p:nvPr/>
      </p:nvGrpSpPr>
      <p:grpSpPr>
        <a:xfrm>
          <a:off x="0" y="0"/>
          <a:ext cx="0" cy="0"/>
          <a:chOff x="0" y="0"/>
          <a:chExt cx="0" cy="0"/>
        </a:xfrm>
      </p:grpSpPr>
      <p:sp>
        <p:nvSpPr>
          <p:cNvPr id="71" name="Google Shape;71;p16"/>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467"/>
            </a:lvl1pPr>
            <a:lvl2pPr lvl="1" algn="l" rtl="0">
              <a:spcBef>
                <a:spcPts val="0"/>
              </a:spcBef>
              <a:spcAft>
                <a:spcPts val="0"/>
              </a:spcAft>
              <a:buSzPts val="1100"/>
              <a:buNone/>
              <a:defRPr sz="1467"/>
            </a:lvl2pPr>
            <a:lvl3pPr lvl="2" algn="l" rtl="0">
              <a:spcBef>
                <a:spcPts val="0"/>
              </a:spcBef>
              <a:spcAft>
                <a:spcPts val="0"/>
              </a:spcAft>
              <a:buSzPts val="1100"/>
              <a:buNone/>
              <a:defRPr sz="1467"/>
            </a:lvl3pPr>
            <a:lvl4pPr lvl="3" algn="l" rtl="0">
              <a:spcBef>
                <a:spcPts val="0"/>
              </a:spcBef>
              <a:spcAft>
                <a:spcPts val="0"/>
              </a:spcAft>
              <a:buSzPts val="1100"/>
              <a:buNone/>
              <a:defRPr sz="1467"/>
            </a:lvl4pPr>
            <a:lvl5pPr lvl="4" algn="l" rtl="0">
              <a:spcBef>
                <a:spcPts val="0"/>
              </a:spcBef>
              <a:spcAft>
                <a:spcPts val="0"/>
              </a:spcAft>
              <a:buSzPts val="1100"/>
              <a:buNone/>
              <a:defRPr sz="1467"/>
            </a:lvl5pPr>
            <a:lvl6pPr lvl="5" algn="l" rtl="0">
              <a:spcBef>
                <a:spcPts val="0"/>
              </a:spcBef>
              <a:spcAft>
                <a:spcPts val="0"/>
              </a:spcAft>
              <a:buSzPts val="1100"/>
              <a:buNone/>
              <a:defRPr sz="1467"/>
            </a:lvl6pPr>
            <a:lvl7pPr lvl="6" algn="l" rtl="0">
              <a:spcBef>
                <a:spcPts val="0"/>
              </a:spcBef>
              <a:spcAft>
                <a:spcPts val="0"/>
              </a:spcAft>
              <a:buSzPts val="1100"/>
              <a:buNone/>
              <a:defRPr sz="1467"/>
            </a:lvl7pPr>
            <a:lvl8pPr lvl="7" algn="l" rtl="0">
              <a:spcBef>
                <a:spcPts val="0"/>
              </a:spcBef>
              <a:spcAft>
                <a:spcPts val="0"/>
              </a:spcAft>
              <a:buSzPts val="1100"/>
              <a:buNone/>
              <a:defRPr sz="1467"/>
            </a:lvl8pPr>
            <a:lvl9pPr lvl="8" algn="l" rtl="0">
              <a:spcBef>
                <a:spcPts val="0"/>
              </a:spcBef>
              <a:spcAft>
                <a:spcPts val="0"/>
              </a:spcAft>
              <a:buSzPts val="1100"/>
              <a:buNone/>
              <a:defRPr sz="1467"/>
            </a:lvl9pPr>
          </a:lstStyle>
          <a:p>
            <a:endParaRPr/>
          </a:p>
        </p:txBody>
      </p:sp>
      <p:sp>
        <p:nvSpPr>
          <p:cNvPr id="72" name="Google Shape;72;p16"/>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
        <p:nvSpPr>
          <p:cNvPr id="73" name="Google Shape;73;p16"/>
          <p:cNvSpPr/>
          <p:nvPr/>
        </p:nvSpPr>
        <p:spPr>
          <a:xfrm>
            <a:off x="0" y="0"/>
            <a:ext cx="12192000" cy="848800"/>
          </a:xfrm>
          <a:prstGeom prst="rect">
            <a:avLst/>
          </a:prstGeom>
          <a:solidFill>
            <a:srgbClr val="F5333F"/>
          </a:solidFill>
          <a:ln>
            <a:noFill/>
          </a:ln>
        </p:spPr>
        <p:txBody>
          <a:bodyPr spcFirstLastPara="1" wrap="square" lIns="91433" tIns="45700" rIns="91433" bIns="45700" anchor="ctr" anchorCtr="0">
            <a:noAutofit/>
          </a:bodyPr>
          <a:lstStyle/>
          <a:p>
            <a:pPr marL="0" marR="0" lvl="0" indent="0" algn="ctr" rtl="0">
              <a:spcBef>
                <a:spcPts val="0"/>
              </a:spcBef>
              <a:spcAft>
                <a:spcPts val="0"/>
              </a:spcAft>
              <a:buNone/>
            </a:pPr>
            <a:endParaRPr sz="1333">
              <a:solidFill>
                <a:schemeClr val="lt1"/>
              </a:solidFill>
              <a:latin typeface="Calibri"/>
              <a:ea typeface="Calibri"/>
              <a:cs typeface="Calibri"/>
              <a:sym typeface="Calibri"/>
            </a:endParaRPr>
          </a:p>
        </p:txBody>
      </p:sp>
      <p:sp>
        <p:nvSpPr>
          <p:cNvPr id="74" name="Google Shape;74;p16"/>
          <p:cNvSpPr txBox="1">
            <a:spLocks noGrp="1"/>
          </p:cNvSpPr>
          <p:nvPr>
            <p:ph type="title"/>
          </p:nvPr>
        </p:nvSpPr>
        <p:spPr>
          <a:xfrm>
            <a:off x="422239" y="162621"/>
            <a:ext cx="4981200" cy="5100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lt1"/>
              </a:buClr>
              <a:buSzPts val="2400"/>
              <a:buFont typeface="Proxima Nova"/>
              <a:buNone/>
              <a:defRPr sz="3200" b="0" i="0">
                <a:solidFill>
                  <a:schemeClr val="lt1"/>
                </a:solidFill>
                <a:latin typeface="Proxima Nova"/>
                <a:ea typeface="Proxima Nova"/>
                <a:cs typeface="Proxima Nova"/>
                <a:sym typeface="Proxima Nova"/>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75" name="Google Shape;75;p16"/>
          <p:cNvPicPr preferRelativeResize="0"/>
          <p:nvPr/>
        </p:nvPicPr>
        <p:blipFill rotWithShape="1">
          <a:blip r:embed="rId2">
            <a:alphaModFix/>
          </a:blip>
          <a:srcRect/>
          <a:stretch/>
        </p:blipFill>
        <p:spPr>
          <a:xfrm>
            <a:off x="10572384" y="280085"/>
            <a:ext cx="1084840" cy="289624"/>
          </a:xfrm>
          <a:prstGeom prst="rect">
            <a:avLst/>
          </a:prstGeom>
          <a:noFill/>
          <a:ln>
            <a:noFill/>
          </a:ln>
        </p:spPr>
      </p:pic>
    </p:spTree>
    <p:extLst>
      <p:ext uri="{BB962C8B-B14F-4D97-AF65-F5344CB8AC3E}">
        <p14:creationId xmlns:p14="http://schemas.microsoft.com/office/powerpoint/2010/main" val="3323306774"/>
      </p:ext>
    </p:extLst>
  </p:cSld>
  <p:clrMapOvr>
    <a:masterClrMapping/>
  </p:clrMapOvr>
  <p:extLst>
    <p:ext uri="{DCECCB84-F9BA-43D5-87BE-67443E8EF086}">
      <p15:sldGuideLst xmlns:p15="http://schemas.microsoft.com/office/powerpoint/2012/main">
        <p15:guide id="1" orient="horz" pos="29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37A4104-DD34-684A-A832-8CD08E282BF7}" type="datetimeFigureOut">
              <a:rPr lang="en-US" smtClean="0"/>
              <a:t>8/12/2021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7D37F7-0CD7-0C48-8154-508AF642EB0C}" type="slidenum">
              <a:rPr lang="en-US" smtClean="0"/>
              <a:t>‹#›</a:t>
            </a:fld>
            <a:endParaRPr lang="en-US"/>
          </a:p>
        </p:txBody>
      </p:sp>
    </p:spTree>
    <p:extLst>
      <p:ext uri="{BB962C8B-B14F-4D97-AF65-F5344CB8AC3E}">
        <p14:creationId xmlns:p14="http://schemas.microsoft.com/office/powerpoint/2010/main" val="731945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37A4104-DD34-684A-A832-8CD08E282BF7}" type="datetimeFigureOut">
              <a:rPr lang="en-US" smtClean="0"/>
              <a:t>8/12/2021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07D37F7-0CD7-0C48-8154-508AF642EB0C}" type="slidenum">
              <a:rPr lang="en-US" smtClean="0"/>
              <a:t>‹#›</a:t>
            </a:fld>
            <a:endParaRPr lang="en-US"/>
          </a:p>
        </p:txBody>
      </p:sp>
    </p:spTree>
    <p:extLst>
      <p:ext uri="{BB962C8B-B14F-4D97-AF65-F5344CB8AC3E}">
        <p14:creationId xmlns:p14="http://schemas.microsoft.com/office/powerpoint/2010/main" val="1029957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37A4104-DD34-684A-A832-8CD08E282BF7}" type="datetimeFigureOut">
              <a:rPr lang="en-US" smtClean="0"/>
              <a:t>8/12/2021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07D37F7-0CD7-0C48-8154-508AF642EB0C}" type="slidenum">
              <a:rPr lang="en-US" smtClean="0"/>
              <a:t>‹#›</a:t>
            </a:fld>
            <a:endParaRPr lang="en-US"/>
          </a:p>
        </p:txBody>
      </p:sp>
    </p:spTree>
    <p:extLst>
      <p:ext uri="{BB962C8B-B14F-4D97-AF65-F5344CB8AC3E}">
        <p14:creationId xmlns:p14="http://schemas.microsoft.com/office/powerpoint/2010/main" val="17779782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7A4104-DD34-684A-A832-8CD08E282BF7}" type="datetimeFigureOut">
              <a:rPr lang="en-US" smtClean="0"/>
              <a:t>8/12/2021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07D37F7-0CD7-0C48-8154-508AF642EB0C}" type="slidenum">
              <a:rPr lang="en-US" smtClean="0"/>
              <a:t>‹#›</a:t>
            </a:fld>
            <a:endParaRPr lang="en-US"/>
          </a:p>
        </p:txBody>
      </p:sp>
    </p:spTree>
    <p:extLst>
      <p:ext uri="{BB962C8B-B14F-4D97-AF65-F5344CB8AC3E}">
        <p14:creationId xmlns:p14="http://schemas.microsoft.com/office/powerpoint/2010/main" val="245936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7A4104-DD34-684A-A832-8CD08E282BF7}" type="datetimeFigureOut">
              <a:rPr lang="en-US" smtClean="0"/>
              <a:t>8/12/2021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7D37F7-0CD7-0C48-8154-508AF642EB0C}" type="slidenum">
              <a:rPr lang="en-US" smtClean="0"/>
              <a:t>‹#›</a:t>
            </a:fld>
            <a:endParaRPr lang="en-US"/>
          </a:p>
        </p:txBody>
      </p:sp>
    </p:spTree>
    <p:extLst>
      <p:ext uri="{BB962C8B-B14F-4D97-AF65-F5344CB8AC3E}">
        <p14:creationId xmlns:p14="http://schemas.microsoft.com/office/powerpoint/2010/main" val="1700033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7A4104-DD34-684A-A832-8CD08E282BF7}" type="datetimeFigureOut">
              <a:rPr lang="en-US" smtClean="0"/>
              <a:t>8/12/2021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7D37F7-0CD7-0C48-8154-508AF642EB0C}" type="slidenum">
              <a:rPr lang="en-US" smtClean="0"/>
              <a:t>‹#›</a:t>
            </a:fld>
            <a:endParaRPr lang="en-US"/>
          </a:p>
        </p:txBody>
      </p:sp>
    </p:spTree>
    <p:extLst>
      <p:ext uri="{BB962C8B-B14F-4D97-AF65-F5344CB8AC3E}">
        <p14:creationId xmlns:p14="http://schemas.microsoft.com/office/powerpoint/2010/main" val="199178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theme" Target="../theme/theme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7A4104-DD34-684A-A832-8CD08E282BF7}" type="datetimeFigureOut">
              <a:rPr lang="en-US" smtClean="0"/>
              <a:t>8/12/2021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7D37F7-0CD7-0C48-8154-508AF642EB0C}" type="slidenum">
              <a:rPr lang="en-US" smtClean="0"/>
              <a:t>‹#›</a:t>
            </a:fld>
            <a:endParaRPr lang="en-US"/>
          </a:p>
        </p:txBody>
      </p:sp>
    </p:spTree>
    <p:extLst>
      <p:ext uri="{BB962C8B-B14F-4D97-AF65-F5344CB8AC3E}">
        <p14:creationId xmlns:p14="http://schemas.microsoft.com/office/powerpoint/2010/main" val="11748341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3" r:id="rId12"/>
    <p:sldLayoutId id="2147483668" r:id="rId13"/>
    <p:sldLayoutId id="2147483669" r:id="rId14"/>
    <p:sldLayoutId id="2147483670" r:id="rId15"/>
    <p:sldLayoutId id="2147483791" r:id="rId16"/>
    <p:sldLayoutId id="2147483792"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a:defRPr sz="1440">
                <a:solidFill>
                  <a:schemeClr val="tx1">
                    <a:tint val="75000"/>
                  </a:schemeClr>
                </a:solidFill>
              </a:defRPr>
            </a:lvl1pPr>
          </a:lstStyle>
          <a:p>
            <a:pPr defTabSz="548640"/>
            <a:fld id="{A2F6E527-4130-074B-BB5D-C890FF85E369}" type="datetimeFigureOut">
              <a:rPr lang="en-US" smtClean="0">
                <a:solidFill>
                  <a:prstClr val="black">
                    <a:tint val="75000"/>
                  </a:prstClr>
                </a:solidFill>
              </a:rPr>
              <a:pPr defTabSz="548640"/>
              <a:t>8/12/2021</a:t>
            </a:fld>
            <a:endParaRPr lang="en-US">
              <a:solidFill>
                <a:prstClr val="black">
                  <a:tint val="75000"/>
                </a:prstClr>
              </a:solidFill>
            </a:endParaRPr>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a:defRPr sz="1440">
                <a:solidFill>
                  <a:schemeClr val="tx1">
                    <a:tint val="75000"/>
                  </a:schemeClr>
                </a:solidFill>
              </a:defRPr>
            </a:lvl1pPr>
          </a:lstStyle>
          <a:p>
            <a:pPr defTabSz="548640"/>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a:defRPr sz="1440">
                <a:solidFill>
                  <a:schemeClr val="tx1">
                    <a:tint val="75000"/>
                  </a:schemeClr>
                </a:solidFill>
              </a:defRPr>
            </a:lvl1pPr>
          </a:lstStyle>
          <a:p>
            <a:pPr defTabSz="548640"/>
            <a:fld id="{D56CA517-33E6-B743-A256-8785B07A2512}" type="slidenum">
              <a:rPr lang="en-US" smtClean="0">
                <a:solidFill>
                  <a:prstClr val="black">
                    <a:tint val="75000"/>
                  </a:prstClr>
                </a:solidFill>
              </a:rPr>
              <a:pPr defTabSz="548640"/>
              <a:t>‹#›</a:t>
            </a:fld>
            <a:endParaRPr lang="en-US">
              <a:solidFill>
                <a:prstClr val="black">
                  <a:tint val="75000"/>
                </a:prstClr>
              </a:solidFill>
            </a:endParaRPr>
          </a:p>
        </p:txBody>
      </p:sp>
    </p:spTree>
    <p:extLst>
      <p:ext uri="{BB962C8B-B14F-4D97-AF65-F5344CB8AC3E}">
        <p14:creationId xmlns:p14="http://schemas.microsoft.com/office/powerpoint/2010/main" val="130828603"/>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37" r:id="rId12"/>
    <p:sldLayoutId id="2147483738" r:id="rId13"/>
    <p:sldLayoutId id="2147483739" r:id="rId14"/>
    <p:sldLayoutId id="2147483740" r:id="rId15"/>
    <p:sldLayoutId id="2147483793" r:id="rId16"/>
  </p:sldLayoutIdLst>
  <p:txStyles>
    <p:titleStyle>
      <a:lvl1pPr algn="ctr" defTabSz="548640" rtl="0" eaLnBrk="1" latinLnBrk="0" hangingPunct="1">
        <a:spcBef>
          <a:spcPct val="0"/>
        </a:spcBef>
        <a:buNone/>
        <a:defRPr sz="5280" kern="1200">
          <a:solidFill>
            <a:schemeClr val="tx1"/>
          </a:solidFill>
          <a:latin typeface="+mj-lt"/>
          <a:ea typeface="+mj-ea"/>
          <a:cs typeface="+mj-cs"/>
        </a:defRPr>
      </a:lvl1pPr>
    </p:titleStyle>
    <p:bodyStyle>
      <a:lvl1pPr marL="411480" indent="-411480" algn="l" defTabSz="548640" rtl="0" eaLnBrk="1" latinLnBrk="0" hangingPunct="1">
        <a:spcBef>
          <a:spcPct val="20000"/>
        </a:spcBef>
        <a:buFont typeface="Arial"/>
        <a:buChar char="•"/>
        <a:defRPr sz="3840" kern="1200">
          <a:solidFill>
            <a:schemeClr val="tx1"/>
          </a:solidFill>
          <a:latin typeface="+mn-lt"/>
          <a:ea typeface="+mn-ea"/>
          <a:cs typeface="+mn-cs"/>
        </a:defRPr>
      </a:lvl1pPr>
      <a:lvl2pPr marL="891540" indent="-342900" algn="l" defTabSz="548640" rtl="0" eaLnBrk="1" latinLnBrk="0" hangingPunct="1">
        <a:spcBef>
          <a:spcPct val="20000"/>
        </a:spcBef>
        <a:buFont typeface="Arial"/>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a:buChar char="•"/>
        <a:defRPr sz="2400" kern="1200">
          <a:solidFill>
            <a:schemeClr val="tx1"/>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1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notesSlide" Target="../notesSlides/notesSlide2.xml"/><Relationship Id="rId16" Type="http://schemas.openxmlformats.org/officeDocument/2006/relationships/image" Target="../media/image40.png"/><Relationship Id="rId1" Type="http://schemas.openxmlformats.org/officeDocument/2006/relationships/slideLayout" Target="../slideLayouts/slideLayout23.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19" Type="http://schemas.openxmlformats.org/officeDocument/2006/relationships/image" Target="../media/image43.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15.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notesSlide" Target="../notesSlides/notesSlide3.xml"/><Relationship Id="rId7" Type="http://schemas.openxmlformats.org/officeDocument/2006/relationships/image" Target="../media/image48.png"/><Relationship Id="rId2" Type="http://schemas.openxmlformats.org/officeDocument/2006/relationships/slideLayout" Target="../slideLayouts/slideLayout19.xml"/><Relationship Id="rId1" Type="http://schemas.openxmlformats.org/officeDocument/2006/relationships/tags" Target="../tags/tag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3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4.xml"/><Relationship Id="rId1" Type="http://schemas.openxmlformats.org/officeDocument/2006/relationships/slideLayout" Target="../slideLayouts/slideLayout33.xml"/><Relationship Id="rId5" Type="http://schemas.openxmlformats.org/officeDocument/2006/relationships/image" Target="../media/image490.png"/><Relationship Id="rId4" Type="http://schemas.openxmlformats.org/officeDocument/2006/relationships/customXml" Target="../ink/ink1.xml"/></Relationships>
</file>

<file path=ppt/slides/_rels/slide22.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xml"/><Relationship Id="rId1" Type="http://schemas.openxmlformats.org/officeDocument/2006/relationships/slideLayout" Target="../slideLayouts/slideLayout21.xml"/><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6.xml"/><Relationship Id="rId1" Type="http://schemas.openxmlformats.org/officeDocument/2006/relationships/slideLayout" Target="../slideLayouts/slideLayout21.xml"/><Relationship Id="rId4" Type="http://schemas.openxmlformats.org/officeDocument/2006/relationships/image" Target="../media/image61.jpg"/></Relationships>
</file>

<file path=ppt/slides/_rels/slide24.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7.xml"/><Relationship Id="rId1" Type="http://schemas.openxmlformats.org/officeDocument/2006/relationships/slideLayout" Target="../slideLayouts/slideLayout21.xml"/><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8.xml"/><Relationship Id="rId1" Type="http://schemas.openxmlformats.org/officeDocument/2006/relationships/slideLayout" Target="../slideLayouts/slideLayout21.xml"/><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9.xml"/><Relationship Id="rId1" Type="http://schemas.openxmlformats.org/officeDocument/2006/relationships/slideLayout" Target="../slideLayouts/slideLayout21.xml"/><Relationship Id="rId4" Type="http://schemas.openxmlformats.org/officeDocument/2006/relationships/image" Target="../media/image64.jpg"/></Relationships>
</file>

<file path=ppt/slides/_rels/slide27.xml.rels><?xml version="1.0" encoding="UTF-8" standalone="yes"?>
<Relationships xmlns="http://schemas.openxmlformats.org/package/2006/relationships"><Relationship Id="rId3" Type="http://schemas.openxmlformats.org/officeDocument/2006/relationships/image" Target="../media/image65.jpg"/><Relationship Id="rId7"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33.xml"/><Relationship Id="rId6" Type="http://schemas.openxmlformats.org/officeDocument/2006/relationships/customXml" Target="../ink/ink3.xml"/><Relationship Id="rId5" Type="http://schemas.openxmlformats.org/officeDocument/2006/relationships/image" Target="../media/image570.png"/><Relationship Id="rId4" Type="http://schemas.openxmlformats.org/officeDocument/2006/relationships/customXml" Target="../ink/ink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69.png"/><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3.xml"/><Relationship Id="rId4" Type="http://schemas.openxmlformats.org/officeDocument/2006/relationships/image" Target="../media/image6.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5" name="Rectangle 127">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1"/>
            <a:ext cx="8997696" cy="391812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Calibri" panose="020F0502020204030204"/>
              <a:ea typeface="+mn-ea"/>
              <a:cs typeface="+mn-cs"/>
            </a:endParaRPr>
          </a:p>
        </p:txBody>
      </p:sp>
      <p:sp>
        <p:nvSpPr>
          <p:cNvPr id="2" name="Title 1"/>
          <p:cNvSpPr>
            <a:spLocks noGrp="1"/>
          </p:cNvSpPr>
          <p:nvPr>
            <p:ph type="ctrTitle"/>
          </p:nvPr>
        </p:nvSpPr>
        <p:spPr>
          <a:xfrm>
            <a:off x="1100669" y="1111086"/>
            <a:ext cx="7690104" cy="2623885"/>
          </a:xfrm>
        </p:spPr>
        <p:txBody>
          <a:bodyPr vert="horz" lIns="91440" tIns="45720" rIns="91440" bIns="45720" rtlCol="0" anchor="ctr">
            <a:normAutofit/>
          </a:bodyPr>
          <a:lstStyle/>
          <a:p>
            <a:pPr algn="l"/>
            <a:r>
              <a:rPr lang="en-US" sz="6100" kern="1200">
                <a:solidFill>
                  <a:srgbClr val="FFFFFF"/>
                </a:solidFill>
                <a:latin typeface="+mj-lt"/>
                <a:ea typeface="+mj-ea"/>
                <a:cs typeface="+mj-cs"/>
              </a:rPr>
              <a:t>Industry insights on </a:t>
            </a:r>
            <a:br>
              <a:rPr lang="en-US" sz="6100" kern="1200">
                <a:solidFill>
                  <a:srgbClr val="FFFFFF"/>
                </a:solidFill>
                <a:latin typeface="+mj-lt"/>
                <a:ea typeface="+mj-ea"/>
                <a:cs typeface="+mj-cs"/>
              </a:rPr>
            </a:br>
            <a:r>
              <a:rPr lang="en-US" sz="6100" b="1" kern="1200">
                <a:solidFill>
                  <a:srgbClr val="FFFFFF"/>
                </a:solidFill>
                <a:latin typeface="+mj-lt"/>
                <a:ea typeface="+mj-ea"/>
                <a:cs typeface="+mj-cs"/>
              </a:rPr>
              <a:t>Machine Learning &amp; Data Science</a:t>
            </a:r>
            <a:endParaRPr lang="en-US" sz="6100" kern="1200">
              <a:solidFill>
                <a:srgbClr val="FFFFFF"/>
              </a:solidFill>
              <a:latin typeface="+mj-lt"/>
              <a:ea typeface="+mj-ea"/>
              <a:cs typeface="+mj-cs"/>
            </a:endParaRPr>
          </a:p>
        </p:txBody>
      </p:sp>
      <p:sp>
        <p:nvSpPr>
          <p:cNvPr id="126" name="Rectangle 129">
            <a:extLst>
              <a:ext uri="{FF2B5EF4-FFF2-40B4-BE49-F238E27FC236}">
                <a16:creationId xmlns:a16="http://schemas.microsoft.com/office/drawing/2014/main" id="{927CAFC9-A675-4314-84EF-236FFA58A3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9345" y="2490532"/>
            <a:ext cx="2110597" cy="1877811"/>
          </a:xfrm>
          <a:prstGeom prst="rect">
            <a:avLst/>
          </a:prstGeom>
          <a:solidFill>
            <a:srgbClr val="7F7F7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7" name="Rectangle 131">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21269"/>
            <a:ext cx="11277600" cy="1877811"/>
          </a:xfrm>
          <a:prstGeom prst="rect">
            <a:avLst/>
          </a:prstGeom>
          <a:solidFill>
            <a:srgbClr val="7F7F7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Subtitle 2"/>
          <p:cNvSpPr>
            <a:spLocks noGrp="1"/>
          </p:cNvSpPr>
          <p:nvPr>
            <p:ph type="subTitle" idx="1"/>
          </p:nvPr>
        </p:nvSpPr>
        <p:spPr>
          <a:xfrm>
            <a:off x="1079499" y="4843002"/>
            <a:ext cx="10012680" cy="1234345"/>
          </a:xfrm>
        </p:spPr>
        <p:txBody>
          <a:bodyPr vert="horz" lIns="91440" tIns="45720" rIns="91440" bIns="45720" rtlCol="0" anchor="ctr">
            <a:normAutofit/>
          </a:bodyPr>
          <a:lstStyle/>
          <a:p>
            <a:pPr algn="l"/>
            <a:r>
              <a:rPr lang="en-US" sz="1200" b="1">
                <a:solidFill>
                  <a:srgbClr val="1B1B1B"/>
                </a:solidFill>
              </a:rPr>
              <a:t>By</a:t>
            </a:r>
            <a:endParaRPr lang="en-US" sz="1200">
              <a:solidFill>
                <a:srgbClr val="1B1B1B"/>
              </a:solidFill>
            </a:endParaRPr>
          </a:p>
          <a:p>
            <a:pPr algn="l"/>
            <a:r>
              <a:rPr lang="en-US" sz="1200">
                <a:solidFill>
                  <a:srgbClr val="1B1B1B"/>
                </a:solidFill>
              </a:rPr>
              <a:t>Nagendra K</a:t>
            </a:r>
          </a:p>
          <a:p>
            <a:pPr algn="l"/>
            <a:r>
              <a:rPr lang="en-US" sz="1200">
                <a:solidFill>
                  <a:srgbClr val="1B1B1B"/>
                </a:solidFill>
              </a:rPr>
              <a:t>Data Scientist at Deloitte </a:t>
            </a:r>
          </a:p>
          <a:p>
            <a:pPr algn="l"/>
            <a:r>
              <a:rPr lang="en-US" sz="1200">
                <a:solidFill>
                  <a:srgbClr val="1B1B1B"/>
                </a:solidFill>
              </a:rPr>
              <a:t>Ex: </a:t>
            </a:r>
            <a:r>
              <a:rPr lang="en-US" sz="1200" b="1">
                <a:solidFill>
                  <a:srgbClr val="1B1B1B"/>
                </a:solidFill>
              </a:rPr>
              <a:t>A</a:t>
            </a:r>
            <a:r>
              <a:rPr lang="en-US" sz="1200">
                <a:solidFill>
                  <a:srgbClr val="1B1B1B"/>
                </a:solidFill>
              </a:rPr>
              <a:t>mazon, </a:t>
            </a:r>
            <a:r>
              <a:rPr lang="en-US" sz="1200" b="1">
                <a:solidFill>
                  <a:srgbClr val="1B1B1B"/>
                </a:solidFill>
              </a:rPr>
              <a:t>B</a:t>
            </a:r>
            <a:r>
              <a:rPr lang="en-US" sz="1200">
                <a:solidFill>
                  <a:srgbClr val="1B1B1B"/>
                </a:solidFill>
              </a:rPr>
              <a:t>ayer, </a:t>
            </a:r>
            <a:r>
              <a:rPr lang="en-US" sz="1200" b="1">
                <a:solidFill>
                  <a:srgbClr val="1B1B1B"/>
                </a:solidFill>
              </a:rPr>
              <a:t>D</a:t>
            </a:r>
            <a:r>
              <a:rPr lang="en-US" sz="1200">
                <a:solidFill>
                  <a:srgbClr val="1B1B1B"/>
                </a:solidFill>
              </a:rPr>
              <a:t>ecathlon</a:t>
            </a:r>
          </a:p>
        </p:txBody>
      </p:sp>
      <p:sp>
        <p:nvSpPr>
          <p:cNvPr id="129" name="Rectangle 133">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9345" y="450221"/>
            <a:ext cx="2115455" cy="1890204"/>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 name="Graphic 6" descr="Robot">
            <a:extLst>
              <a:ext uri="{FF2B5EF4-FFF2-40B4-BE49-F238E27FC236}">
                <a16:creationId xmlns:a16="http://schemas.microsoft.com/office/drawing/2014/main" id="{D4BB1BE8-56BB-42AC-A3B7-25ECA38B3F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57725" y="2612676"/>
            <a:ext cx="1632648" cy="1632648"/>
          </a:xfrm>
          <a:prstGeom prst="rect">
            <a:avLst/>
          </a:prstGeom>
        </p:spPr>
      </p:pic>
    </p:spTree>
    <p:extLst>
      <p:ext uri="{BB962C8B-B14F-4D97-AF65-F5344CB8AC3E}">
        <p14:creationId xmlns:p14="http://schemas.microsoft.com/office/powerpoint/2010/main" val="1806967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143000"/>
          </a:xfrm>
        </p:spPr>
        <p:txBody>
          <a:bodyPr>
            <a:normAutofit/>
          </a:bodyPr>
          <a:lstStyle/>
          <a:p>
            <a:r>
              <a:rPr lang="en-US" sz="4800" dirty="0">
                <a:latin typeface="Calibri Light" charset="0"/>
                <a:ea typeface="Calibri Light" charset="0"/>
                <a:cs typeface="Calibri Light" charset="0"/>
              </a:rPr>
              <a:t>Our Technology…</a:t>
            </a:r>
          </a:p>
        </p:txBody>
      </p:sp>
      <p:sp>
        <p:nvSpPr>
          <p:cNvPr id="4" name="Rounded Rectangle 3"/>
          <p:cNvSpPr/>
          <p:nvPr/>
        </p:nvSpPr>
        <p:spPr>
          <a:xfrm>
            <a:off x="609600" y="2183416"/>
            <a:ext cx="11247120" cy="3058615"/>
          </a:xfrm>
          <a:prstGeom prst="roundRect">
            <a:avLst/>
          </a:prstGeom>
          <a:solidFill>
            <a:schemeClr val="accent1">
              <a:lumMod val="75000"/>
            </a:schemeClr>
          </a:solidFill>
          <a:ln/>
          <a:effectLst>
            <a:outerShdw blurRad="50800" dist="76200" dir="2700000" algn="tl" rotWithShape="0">
              <a:prstClr val="black">
                <a:alpha val="40000"/>
              </a:prstClr>
            </a:outerShdw>
          </a:effectLst>
        </p:spPr>
        <p:style>
          <a:lnRef idx="0">
            <a:schemeClr val="accent2"/>
          </a:lnRef>
          <a:fillRef idx="3">
            <a:schemeClr val="accent2"/>
          </a:fillRef>
          <a:effectRef idx="3">
            <a:schemeClr val="accent2"/>
          </a:effectRef>
          <a:fontRef idx="minor">
            <a:schemeClr val="lt1"/>
          </a:fontRef>
        </p:style>
        <p:txBody>
          <a:bodyPr rtlCol="0" anchor="ctr"/>
          <a:lstStyle/>
          <a:p>
            <a:r>
              <a:rPr lang="en-US" sz="4200" dirty="0">
                <a:solidFill>
                  <a:schemeClr val="bg1"/>
                </a:solidFill>
              </a:rPr>
              <a:t>“Our </a:t>
            </a:r>
            <a:r>
              <a:rPr lang="en-US" sz="4200" b="1" dirty="0">
                <a:solidFill>
                  <a:srgbClr val="FFFF00"/>
                </a:solidFill>
              </a:rPr>
              <a:t>technology</a:t>
            </a:r>
            <a:r>
              <a:rPr lang="en-US" sz="4200" dirty="0">
                <a:solidFill>
                  <a:schemeClr val="bg1"/>
                </a:solidFill>
              </a:rPr>
              <a:t>, our machines, is </a:t>
            </a:r>
            <a:r>
              <a:rPr lang="en-US" sz="4200" b="1" dirty="0">
                <a:solidFill>
                  <a:srgbClr val="FFFF00"/>
                </a:solidFill>
              </a:rPr>
              <a:t>part of our humanity</a:t>
            </a:r>
            <a:r>
              <a:rPr lang="en-US" sz="4200" dirty="0">
                <a:solidFill>
                  <a:schemeClr val="bg1"/>
                </a:solidFill>
              </a:rPr>
              <a:t>. We created them to </a:t>
            </a:r>
            <a:r>
              <a:rPr lang="en-US" sz="4200" b="1" dirty="0">
                <a:solidFill>
                  <a:srgbClr val="FFFF00"/>
                </a:solidFill>
              </a:rPr>
              <a:t>extend ourselves</a:t>
            </a:r>
            <a:r>
              <a:rPr lang="en-US" sz="4200" b="1" dirty="0">
                <a:solidFill>
                  <a:schemeClr val="bg1"/>
                </a:solidFill>
              </a:rPr>
              <a:t>, </a:t>
            </a:r>
            <a:r>
              <a:rPr lang="en-US" sz="4200" dirty="0">
                <a:solidFill>
                  <a:schemeClr val="bg1"/>
                </a:solidFill>
              </a:rPr>
              <a:t>and that is what is </a:t>
            </a:r>
            <a:r>
              <a:rPr lang="en-US" sz="4200" b="1" dirty="0">
                <a:solidFill>
                  <a:srgbClr val="FFFF00"/>
                </a:solidFill>
              </a:rPr>
              <a:t>unique</a:t>
            </a:r>
            <a:r>
              <a:rPr lang="en-US" sz="4200" dirty="0">
                <a:solidFill>
                  <a:schemeClr val="bg1"/>
                </a:solidFill>
              </a:rPr>
              <a:t> about human beings!”.</a:t>
            </a:r>
            <a:endParaRPr lang="en-US" sz="4000" dirty="0">
              <a:solidFill>
                <a:schemeClr val="bg1"/>
              </a:solidFill>
            </a:endParaRPr>
          </a:p>
          <a:p>
            <a:pPr algn="r"/>
            <a:r>
              <a:rPr lang="en-US" sz="4000" dirty="0">
                <a:solidFill>
                  <a:schemeClr val="bg1"/>
                </a:solidFill>
              </a:rPr>
              <a:t>-- </a:t>
            </a:r>
            <a:r>
              <a:rPr lang="en-US" sz="4000" i="1" dirty="0">
                <a:solidFill>
                  <a:schemeClr val="bg1"/>
                </a:solidFill>
              </a:rPr>
              <a:t>Ray Kurzweil</a:t>
            </a:r>
          </a:p>
        </p:txBody>
      </p:sp>
    </p:spTree>
    <p:extLst>
      <p:ext uri="{BB962C8B-B14F-4D97-AF65-F5344CB8AC3E}">
        <p14:creationId xmlns:p14="http://schemas.microsoft.com/office/powerpoint/2010/main" val="2729113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35"/>
            <a:ext cx="12192000" cy="1039091"/>
          </a:xfrm>
        </p:spPr>
        <p:txBody>
          <a:bodyPr>
            <a:normAutofit/>
          </a:bodyPr>
          <a:lstStyle/>
          <a:p>
            <a:r>
              <a:rPr lang="en-US" sz="4800" dirty="0">
                <a:latin typeface="Calibri Light" charset="0"/>
                <a:ea typeface="Calibri Light" charset="0"/>
                <a:cs typeface="Calibri Light" charset="0"/>
              </a:rPr>
              <a:t>How </a:t>
            </a:r>
            <a:r>
              <a:rPr lang="en-US" sz="4800" dirty="0">
                <a:solidFill>
                  <a:srgbClr val="C00000"/>
                </a:solidFill>
                <a:latin typeface="Calibri Light" charset="0"/>
                <a:ea typeface="Calibri Light" charset="0"/>
                <a:cs typeface="Calibri Light" charset="0"/>
              </a:rPr>
              <a:t>BIG </a:t>
            </a:r>
            <a:r>
              <a:rPr lang="en-US" sz="4800" dirty="0">
                <a:latin typeface="Calibri Light" charset="0"/>
                <a:ea typeface="Calibri Light" charset="0"/>
                <a:cs typeface="Calibri Light" charset="0"/>
              </a:rPr>
              <a:t>is </a:t>
            </a:r>
            <a:r>
              <a:rPr lang="en-US" sz="4800" dirty="0">
                <a:solidFill>
                  <a:srgbClr val="C00000"/>
                </a:solidFill>
                <a:latin typeface="Calibri Light" charset="0"/>
                <a:ea typeface="Calibri Light" charset="0"/>
                <a:cs typeface="Calibri Light" charset="0"/>
              </a:rPr>
              <a:t>Big Data</a:t>
            </a:r>
            <a:r>
              <a:rPr lang="en-US" sz="4800" dirty="0">
                <a:latin typeface="Calibri Light" charset="0"/>
                <a:ea typeface="Calibri Light" charset="0"/>
                <a:cs typeface="Calibri Light" charset="0"/>
              </a:rPr>
              <a:t>?</a:t>
            </a:r>
          </a:p>
        </p:txBody>
      </p:sp>
      <p:grpSp>
        <p:nvGrpSpPr>
          <p:cNvPr id="35" name="Group 34"/>
          <p:cNvGrpSpPr/>
          <p:nvPr/>
        </p:nvGrpSpPr>
        <p:grpSpPr>
          <a:xfrm>
            <a:off x="894227" y="1325881"/>
            <a:ext cx="2858432" cy="2377440"/>
            <a:chOff x="237190" y="1104900"/>
            <a:chExt cx="2382026" cy="1981200"/>
          </a:xfrm>
        </p:grpSpPr>
        <p:sp>
          <p:nvSpPr>
            <p:cNvPr id="3" name="Rectangle 2"/>
            <p:cNvSpPr/>
            <p:nvPr/>
          </p:nvSpPr>
          <p:spPr>
            <a:xfrm>
              <a:off x="237190" y="1104900"/>
              <a:ext cx="2382026" cy="1981200"/>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defTabSz="548640"/>
              <a:endParaRPr lang="en-US" sz="2160">
                <a:solidFill>
                  <a:prstClr val="white"/>
                </a:solidFill>
              </a:endParaRPr>
            </a:p>
          </p:txBody>
        </p:sp>
        <p:pic>
          <p:nvPicPr>
            <p:cNvPr id="18" name="Picture 17"/>
            <p:cNvPicPr>
              <a:picLocks noChangeAspect="1"/>
            </p:cNvPicPr>
            <p:nvPr/>
          </p:nvPicPr>
          <p:blipFill>
            <a:blip r:embed="rId2"/>
            <a:stretch>
              <a:fillRect/>
            </a:stretch>
          </p:blipFill>
          <p:spPr>
            <a:xfrm>
              <a:off x="955064" y="1391364"/>
              <a:ext cx="949554" cy="641934"/>
            </a:xfrm>
            <a:prstGeom prst="rect">
              <a:avLst/>
            </a:prstGeom>
          </p:spPr>
        </p:pic>
        <p:sp>
          <p:nvSpPr>
            <p:cNvPr id="19" name="Rectangle 18"/>
            <p:cNvSpPr/>
            <p:nvPr/>
          </p:nvSpPr>
          <p:spPr>
            <a:xfrm>
              <a:off x="369987" y="2055793"/>
              <a:ext cx="2138940" cy="938718"/>
            </a:xfrm>
            <a:prstGeom prst="rect">
              <a:avLst/>
            </a:prstGeom>
          </p:spPr>
          <p:txBody>
            <a:bodyPr wrap="none">
              <a:spAutoFit/>
            </a:bodyPr>
            <a:lstStyle/>
            <a:p>
              <a:pPr algn="ctr" defTabSz="548640"/>
              <a:r>
                <a:rPr lang="en-US" sz="3840" b="1" dirty="0">
                  <a:solidFill>
                    <a:srgbClr val="FF0000"/>
                  </a:solidFill>
                </a:rPr>
                <a:t>600 million </a:t>
              </a:r>
            </a:p>
            <a:p>
              <a:pPr algn="ctr" defTabSz="548640"/>
              <a:r>
                <a:rPr lang="en-US" sz="2160" dirty="0">
                  <a:solidFill>
                    <a:prstClr val="black"/>
                  </a:solidFill>
                </a:rPr>
                <a:t>tweets per </a:t>
              </a:r>
              <a:r>
                <a:rPr lang="en-US" sz="2880" b="1" u="sng" dirty="0">
                  <a:solidFill>
                    <a:prstClr val="black"/>
                  </a:solidFill>
                </a:rPr>
                <a:t>DAY</a:t>
              </a:r>
              <a:endParaRPr lang="en-US" sz="2160" b="1" u="sng" dirty="0">
                <a:solidFill>
                  <a:prstClr val="black"/>
                </a:solidFill>
              </a:endParaRPr>
            </a:p>
          </p:txBody>
        </p:sp>
      </p:grpSp>
      <p:grpSp>
        <p:nvGrpSpPr>
          <p:cNvPr id="36" name="Group 35"/>
          <p:cNvGrpSpPr/>
          <p:nvPr/>
        </p:nvGrpSpPr>
        <p:grpSpPr>
          <a:xfrm>
            <a:off x="4541520" y="1325880"/>
            <a:ext cx="2858431" cy="2377440"/>
            <a:chOff x="3276600" y="1104900"/>
            <a:chExt cx="2382026" cy="1981200"/>
          </a:xfrm>
        </p:grpSpPr>
        <p:sp>
          <p:nvSpPr>
            <p:cNvPr id="22" name="Rectangle 21"/>
            <p:cNvSpPr/>
            <p:nvPr/>
          </p:nvSpPr>
          <p:spPr>
            <a:xfrm>
              <a:off x="3276600" y="1104900"/>
              <a:ext cx="2382026" cy="1981200"/>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defTabSz="548640"/>
              <a:endParaRPr lang="en-US" sz="2160">
                <a:solidFill>
                  <a:prstClr val="white"/>
                </a:solidFill>
              </a:endParaRPr>
            </a:p>
          </p:txBody>
        </p:sp>
        <p:pic>
          <p:nvPicPr>
            <p:cNvPr id="20" name="Picture 19"/>
            <p:cNvPicPr>
              <a:picLocks noChangeAspect="1"/>
            </p:cNvPicPr>
            <p:nvPr/>
          </p:nvPicPr>
          <p:blipFill>
            <a:blip r:embed="rId3"/>
            <a:stretch>
              <a:fillRect/>
            </a:stretch>
          </p:blipFill>
          <p:spPr>
            <a:xfrm>
              <a:off x="3718090" y="1193820"/>
              <a:ext cx="1524000" cy="676372"/>
            </a:xfrm>
            <a:prstGeom prst="rect">
              <a:avLst/>
            </a:prstGeom>
          </p:spPr>
        </p:pic>
        <p:sp>
          <p:nvSpPr>
            <p:cNvPr id="21" name="Rectangle 20"/>
            <p:cNvSpPr/>
            <p:nvPr/>
          </p:nvSpPr>
          <p:spPr>
            <a:xfrm>
              <a:off x="3317643" y="2055793"/>
              <a:ext cx="2305447" cy="938718"/>
            </a:xfrm>
            <a:prstGeom prst="rect">
              <a:avLst/>
            </a:prstGeom>
          </p:spPr>
          <p:txBody>
            <a:bodyPr wrap="square">
              <a:spAutoFit/>
            </a:bodyPr>
            <a:lstStyle/>
            <a:p>
              <a:pPr algn="ctr" defTabSz="548640"/>
              <a:r>
                <a:rPr lang="en-US" sz="3840" b="1" dirty="0">
                  <a:solidFill>
                    <a:srgbClr val="FF0000"/>
                  </a:solidFill>
                </a:rPr>
                <a:t>100 hours </a:t>
              </a:r>
              <a:r>
                <a:rPr lang="en-US" sz="2160" dirty="0">
                  <a:solidFill>
                    <a:prstClr val="black"/>
                  </a:solidFill>
                </a:rPr>
                <a:t>of videos </a:t>
              </a:r>
              <a:r>
                <a:rPr lang="en-US" sz="2160" dirty="0">
                  <a:solidFill>
                    <a:srgbClr val="000000"/>
                  </a:solidFill>
                </a:rPr>
                <a:t>per </a:t>
              </a:r>
              <a:r>
                <a:rPr lang="en-US" sz="2880" b="1" u="sng" dirty="0">
                  <a:solidFill>
                    <a:srgbClr val="000000"/>
                  </a:solidFill>
                </a:rPr>
                <a:t>MINUTE</a:t>
              </a:r>
              <a:endParaRPr lang="en-US" sz="2160" b="1" u="sng" dirty="0">
                <a:solidFill>
                  <a:srgbClr val="000000"/>
                </a:solidFill>
              </a:endParaRPr>
            </a:p>
          </p:txBody>
        </p:sp>
      </p:grpSp>
      <p:grpSp>
        <p:nvGrpSpPr>
          <p:cNvPr id="37" name="Group 36"/>
          <p:cNvGrpSpPr/>
          <p:nvPr/>
        </p:nvGrpSpPr>
        <p:grpSpPr>
          <a:xfrm>
            <a:off x="8175329" y="1325880"/>
            <a:ext cx="2858431" cy="2377440"/>
            <a:chOff x="6304774" y="1104900"/>
            <a:chExt cx="2382026" cy="1981200"/>
          </a:xfrm>
        </p:grpSpPr>
        <p:sp>
          <p:nvSpPr>
            <p:cNvPr id="25" name="Rectangle 24"/>
            <p:cNvSpPr/>
            <p:nvPr/>
          </p:nvSpPr>
          <p:spPr>
            <a:xfrm>
              <a:off x="6304774" y="1104900"/>
              <a:ext cx="2382026" cy="1981200"/>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defTabSz="548640"/>
              <a:endParaRPr lang="en-US" sz="2160">
                <a:solidFill>
                  <a:prstClr val="white"/>
                </a:solidFill>
              </a:endParaRPr>
            </a:p>
          </p:txBody>
        </p:sp>
        <p:pic>
          <p:nvPicPr>
            <p:cNvPr id="23" name="Picture 22"/>
            <p:cNvPicPr>
              <a:picLocks noChangeAspect="1"/>
            </p:cNvPicPr>
            <p:nvPr/>
          </p:nvPicPr>
          <p:blipFill>
            <a:blip r:embed="rId4"/>
            <a:stretch>
              <a:fillRect/>
            </a:stretch>
          </p:blipFill>
          <p:spPr>
            <a:xfrm>
              <a:off x="6553200" y="1285244"/>
              <a:ext cx="1821793" cy="755285"/>
            </a:xfrm>
            <a:prstGeom prst="rect">
              <a:avLst/>
            </a:prstGeom>
          </p:spPr>
        </p:pic>
        <p:sp>
          <p:nvSpPr>
            <p:cNvPr id="24" name="Rectangle 23"/>
            <p:cNvSpPr/>
            <p:nvPr/>
          </p:nvSpPr>
          <p:spPr>
            <a:xfrm>
              <a:off x="6556437" y="2082398"/>
              <a:ext cx="1900093" cy="938718"/>
            </a:xfrm>
            <a:prstGeom prst="rect">
              <a:avLst/>
            </a:prstGeom>
          </p:spPr>
          <p:txBody>
            <a:bodyPr wrap="none">
              <a:spAutoFit/>
            </a:bodyPr>
            <a:lstStyle/>
            <a:p>
              <a:pPr algn="ctr" defTabSz="548640"/>
              <a:r>
                <a:rPr lang="en-US" sz="3840" b="1" dirty="0">
                  <a:solidFill>
                    <a:srgbClr val="FF0000"/>
                  </a:solidFill>
                </a:rPr>
                <a:t>800+ </a:t>
              </a:r>
              <a:r>
                <a:rPr lang="en-US" sz="2160" dirty="0">
                  <a:solidFill>
                    <a:prstClr val="black"/>
                  </a:solidFill>
                </a:rPr>
                <a:t>websites</a:t>
              </a:r>
            </a:p>
            <a:p>
              <a:pPr algn="ctr" defTabSz="548640"/>
              <a:r>
                <a:rPr lang="en-US" sz="2160" dirty="0">
                  <a:solidFill>
                    <a:prstClr val="black"/>
                  </a:solidFill>
                </a:rPr>
                <a:t>per </a:t>
              </a:r>
              <a:r>
                <a:rPr lang="en-US" sz="2880" b="1" u="sng" dirty="0">
                  <a:solidFill>
                    <a:prstClr val="black"/>
                  </a:solidFill>
                </a:rPr>
                <a:t>MINUTE</a:t>
              </a:r>
              <a:endParaRPr lang="en-US" sz="2160" b="1" u="sng" dirty="0">
                <a:solidFill>
                  <a:prstClr val="black"/>
                </a:solidFill>
              </a:endParaRPr>
            </a:p>
          </p:txBody>
        </p:sp>
      </p:grpSp>
      <p:grpSp>
        <p:nvGrpSpPr>
          <p:cNvPr id="38" name="Group 37"/>
          <p:cNvGrpSpPr/>
          <p:nvPr/>
        </p:nvGrpSpPr>
        <p:grpSpPr>
          <a:xfrm>
            <a:off x="894229" y="4069081"/>
            <a:ext cx="2858431" cy="2377440"/>
            <a:chOff x="228600" y="3390900"/>
            <a:chExt cx="2382026" cy="1981200"/>
          </a:xfrm>
        </p:grpSpPr>
        <p:sp>
          <p:nvSpPr>
            <p:cNvPr id="28" name="Rectangle 27"/>
            <p:cNvSpPr/>
            <p:nvPr/>
          </p:nvSpPr>
          <p:spPr>
            <a:xfrm>
              <a:off x="228600" y="3390900"/>
              <a:ext cx="2382026" cy="1981200"/>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defTabSz="548640"/>
              <a:endParaRPr lang="en-US" sz="2160">
                <a:solidFill>
                  <a:prstClr val="white"/>
                </a:solidFill>
              </a:endParaRPr>
            </a:p>
          </p:txBody>
        </p:sp>
        <p:pic>
          <p:nvPicPr>
            <p:cNvPr id="26" name="Picture 25"/>
            <p:cNvPicPr>
              <a:picLocks noChangeAspect="1"/>
            </p:cNvPicPr>
            <p:nvPr/>
          </p:nvPicPr>
          <p:blipFill>
            <a:blip r:embed="rId5"/>
            <a:stretch>
              <a:fillRect/>
            </a:stretch>
          </p:blipFill>
          <p:spPr>
            <a:xfrm>
              <a:off x="387999" y="3543300"/>
              <a:ext cx="2047056" cy="795232"/>
            </a:xfrm>
            <a:prstGeom prst="rect">
              <a:avLst/>
            </a:prstGeom>
          </p:spPr>
        </p:pic>
        <p:sp>
          <p:nvSpPr>
            <p:cNvPr id="27" name="Rectangle 26"/>
            <p:cNvSpPr/>
            <p:nvPr/>
          </p:nvSpPr>
          <p:spPr>
            <a:xfrm>
              <a:off x="400679" y="4305300"/>
              <a:ext cx="2108697" cy="1000274"/>
            </a:xfrm>
            <a:prstGeom prst="rect">
              <a:avLst/>
            </a:prstGeom>
          </p:spPr>
          <p:txBody>
            <a:bodyPr wrap="none">
              <a:spAutoFit/>
            </a:bodyPr>
            <a:lstStyle/>
            <a:p>
              <a:pPr algn="ctr" defTabSz="548640"/>
              <a:r>
                <a:rPr lang="en-US" sz="3840" b="1" dirty="0">
                  <a:solidFill>
                    <a:srgbClr val="FF0000"/>
                  </a:solidFill>
                </a:rPr>
                <a:t>100 TB </a:t>
              </a:r>
              <a:r>
                <a:rPr lang="en-US" sz="2160" dirty="0">
                  <a:solidFill>
                    <a:prstClr val="black"/>
                  </a:solidFill>
                </a:rPr>
                <a:t>of data </a:t>
              </a:r>
            </a:p>
            <a:p>
              <a:pPr algn="ctr" defTabSz="548640"/>
              <a:r>
                <a:rPr lang="en-US" sz="2160" dirty="0">
                  <a:solidFill>
                    <a:prstClr val="black"/>
                  </a:solidFill>
                </a:rPr>
                <a:t>uploaded </a:t>
              </a:r>
              <a:r>
                <a:rPr lang="en-US" sz="3360" b="1" u="sng" dirty="0">
                  <a:solidFill>
                    <a:srgbClr val="000000"/>
                  </a:solidFill>
                </a:rPr>
                <a:t>DAILY</a:t>
              </a:r>
              <a:endParaRPr lang="en-US" sz="2160" b="1" u="sng" dirty="0">
                <a:solidFill>
                  <a:srgbClr val="000000"/>
                </a:solidFill>
              </a:endParaRPr>
            </a:p>
          </p:txBody>
        </p:sp>
      </p:grpSp>
      <p:grpSp>
        <p:nvGrpSpPr>
          <p:cNvPr id="39" name="Group 38"/>
          <p:cNvGrpSpPr/>
          <p:nvPr/>
        </p:nvGrpSpPr>
        <p:grpSpPr>
          <a:xfrm>
            <a:off x="4541520" y="4080316"/>
            <a:ext cx="2858431" cy="2377440"/>
            <a:chOff x="3276600" y="3400263"/>
            <a:chExt cx="2382026" cy="1981200"/>
          </a:xfrm>
        </p:grpSpPr>
        <p:sp>
          <p:nvSpPr>
            <p:cNvPr id="31" name="Rectangle 30"/>
            <p:cNvSpPr/>
            <p:nvPr/>
          </p:nvSpPr>
          <p:spPr>
            <a:xfrm>
              <a:off x="3276600" y="3400263"/>
              <a:ext cx="2382026" cy="1981200"/>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defTabSz="548640"/>
              <a:endParaRPr lang="en-US" sz="2160">
                <a:solidFill>
                  <a:prstClr val="white"/>
                </a:solidFill>
              </a:endParaRPr>
            </a:p>
          </p:txBody>
        </p:sp>
        <p:pic>
          <p:nvPicPr>
            <p:cNvPr id="29" name="Picture 28"/>
            <p:cNvPicPr>
              <a:picLocks noChangeAspect="1"/>
            </p:cNvPicPr>
            <p:nvPr/>
          </p:nvPicPr>
          <p:blipFill rotWithShape="1">
            <a:blip r:embed="rId6"/>
            <a:srcRect r="4864" b="32805"/>
            <a:stretch/>
          </p:blipFill>
          <p:spPr>
            <a:xfrm>
              <a:off x="3362070" y="3484083"/>
              <a:ext cx="2211422" cy="754380"/>
            </a:xfrm>
            <a:prstGeom prst="rect">
              <a:avLst/>
            </a:prstGeom>
          </p:spPr>
        </p:pic>
        <p:sp>
          <p:nvSpPr>
            <p:cNvPr id="30" name="Rectangle 29"/>
            <p:cNvSpPr/>
            <p:nvPr/>
          </p:nvSpPr>
          <p:spPr>
            <a:xfrm>
              <a:off x="3508263" y="4305300"/>
              <a:ext cx="1843721" cy="938718"/>
            </a:xfrm>
            <a:prstGeom prst="rect">
              <a:avLst/>
            </a:prstGeom>
          </p:spPr>
          <p:txBody>
            <a:bodyPr wrap="none">
              <a:spAutoFit/>
            </a:bodyPr>
            <a:lstStyle/>
            <a:p>
              <a:pPr algn="ctr" defTabSz="548640"/>
              <a:r>
                <a:rPr lang="en-US" sz="3840" b="1" dirty="0">
                  <a:solidFill>
                    <a:srgbClr val="FF0000"/>
                  </a:solidFill>
                </a:rPr>
                <a:t>3.5 Billion</a:t>
              </a:r>
            </a:p>
            <a:p>
              <a:pPr algn="ctr" defTabSz="548640"/>
              <a:r>
                <a:rPr lang="en-US" sz="2160" dirty="0">
                  <a:solidFill>
                    <a:prstClr val="black"/>
                  </a:solidFill>
                </a:rPr>
                <a:t>Queries PER </a:t>
              </a:r>
              <a:r>
                <a:rPr lang="en-US" sz="2880" b="1" u="sng" dirty="0">
                  <a:solidFill>
                    <a:prstClr val="black"/>
                  </a:solidFill>
                </a:rPr>
                <a:t>DAY</a:t>
              </a:r>
              <a:endParaRPr lang="en-US" sz="2160" b="1" u="sng" dirty="0">
                <a:solidFill>
                  <a:prstClr val="black"/>
                </a:solidFill>
              </a:endParaRPr>
            </a:p>
          </p:txBody>
        </p:sp>
      </p:grpSp>
      <p:grpSp>
        <p:nvGrpSpPr>
          <p:cNvPr id="40" name="Group 39"/>
          <p:cNvGrpSpPr/>
          <p:nvPr/>
        </p:nvGrpSpPr>
        <p:grpSpPr>
          <a:xfrm>
            <a:off x="8175329" y="4069080"/>
            <a:ext cx="2858431" cy="2377440"/>
            <a:chOff x="6304774" y="3390900"/>
            <a:chExt cx="2382026" cy="1981200"/>
          </a:xfrm>
        </p:grpSpPr>
        <p:sp>
          <p:nvSpPr>
            <p:cNvPr id="34" name="Rectangle 33"/>
            <p:cNvSpPr/>
            <p:nvPr/>
          </p:nvSpPr>
          <p:spPr>
            <a:xfrm>
              <a:off x="6304774" y="3390900"/>
              <a:ext cx="2382026" cy="1981200"/>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rtlCol="0" anchor="ctr"/>
            <a:lstStyle/>
            <a:p>
              <a:pPr algn="ctr" defTabSz="548640"/>
              <a:endParaRPr lang="en-US" sz="2160">
                <a:solidFill>
                  <a:prstClr val="white"/>
                </a:solidFill>
              </a:endParaRPr>
            </a:p>
          </p:txBody>
        </p:sp>
        <p:sp>
          <p:nvSpPr>
            <p:cNvPr id="33" name="Rectangle 32"/>
            <p:cNvSpPr/>
            <p:nvPr/>
          </p:nvSpPr>
          <p:spPr>
            <a:xfrm>
              <a:off x="6363209" y="4305300"/>
              <a:ext cx="2277241" cy="928459"/>
            </a:xfrm>
            <a:prstGeom prst="rect">
              <a:avLst/>
            </a:prstGeom>
          </p:spPr>
          <p:txBody>
            <a:bodyPr wrap="square">
              <a:spAutoFit/>
            </a:bodyPr>
            <a:lstStyle/>
            <a:p>
              <a:pPr algn="ctr" defTabSz="548640"/>
              <a:r>
                <a:rPr lang="en-US" sz="3840" b="1" dirty="0">
                  <a:solidFill>
                    <a:srgbClr val="FF0000"/>
                  </a:solidFill>
                </a:rPr>
                <a:t>30 Million </a:t>
              </a:r>
            </a:p>
            <a:p>
              <a:pPr algn="ctr" defTabSz="548640"/>
              <a:r>
                <a:rPr lang="en-US" sz="2160" dirty="0">
                  <a:solidFill>
                    <a:prstClr val="black"/>
                  </a:solidFill>
                </a:rPr>
                <a:t>Orders per </a:t>
              </a:r>
              <a:r>
                <a:rPr lang="en-US" sz="2800" b="1" u="sng" dirty="0">
                  <a:solidFill>
                    <a:prstClr val="black"/>
                  </a:solidFill>
                </a:rPr>
                <a:t>DAY</a:t>
              </a:r>
              <a:endParaRPr lang="en-US" sz="2160" b="1" u="sng" dirty="0">
                <a:solidFill>
                  <a:srgbClr val="4BACC6"/>
                </a:solidFill>
              </a:endParaRPr>
            </a:p>
          </p:txBody>
        </p:sp>
        <p:pic>
          <p:nvPicPr>
            <p:cNvPr id="12" name="Picture 11"/>
            <p:cNvPicPr>
              <a:picLocks noChangeAspect="1"/>
            </p:cNvPicPr>
            <p:nvPr/>
          </p:nvPicPr>
          <p:blipFill>
            <a:blip r:embed="rId7"/>
            <a:stretch>
              <a:fillRect/>
            </a:stretch>
          </p:blipFill>
          <p:spPr>
            <a:xfrm>
              <a:off x="6447150" y="3619500"/>
              <a:ext cx="2133600" cy="774290"/>
            </a:xfrm>
            <a:prstGeom prst="rect">
              <a:avLst/>
            </a:prstGeom>
          </p:spPr>
        </p:pic>
      </p:grpSp>
    </p:spTree>
    <p:extLst>
      <p:ext uri="{BB962C8B-B14F-4D97-AF65-F5344CB8AC3E}">
        <p14:creationId xmlns:p14="http://schemas.microsoft.com/office/powerpoint/2010/main" val="3161322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8454" y="1128717"/>
            <a:ext cx="10972800" cy="5338916"/>
          </a:xfrm>
        </p:spPr>
        <p:txBody>
          <a:bodyPr>
            <a:normAutofit/>
          </a:bodyPr>
          <a:lstStyle/>
          <a:p>
            <a:pPr>
              <a:lnSpc>
                <a:spcPct val="90000"/>
              </a:lnSpc>
              <a:buFont typeface="Arial" charset="0"/>
              <a:buChar char="•"/>
            </a:pPr>
            <a:r>
              <a:rPr lang="en-US" sz="2800" b="1" dirty="0"/>
              <a:t>Web</a:t>
            </a:r>
            <a:r>
              <a:rPr lang="en-US" sz="2800" dirty="0"/>
              <a:t> – web content, link structure, search clicks…</a:t>
            </a:r>
          </a:p>
          <a:p>
            <a:pPr>
              <a:lnSpc>
                <a:spcPct val="90000"/>
              </a:lnSpc>
              <a:buFont typeface="Arial" charset="0"/>
              <a:buChar char="•"/>
            </a:pPr>
            <a:r>
              <a:rPr lang="en-US" sz="2800" b="1" dirty="0"/>
              <a:t>Retail</a:t>
            </a:r>
            <a:r>
              <a:rPr lang="en-US" sz="2800" dirty="0"/>
              <a:t> – customer details, point of sales, inventory, … </a:t>
            </a:r>
          </a:p>
          <a:p>
            <a:pPr>
              <a:lnSpc>
                <a:spcPct val="90000"/>
              </a:lnSpc>
              <a:buFont typeface="Arial" charset="0"/>
              <a:buChar char="•"/>
            </a:pPr>
            <a:r>
              <a:rPr lang="en-US" sz="2800" b="1" dirty="0"/>
              <a:t>Census</a:t>
            </a:r>
            <a:r>
              <a:rPr lang="en-US" sz="2800" dirty="0"/>
              <a:t> – demographics, population indicators</a:t>
            </a:r>
          </a:p>
          <a:p>
            <a:pPr>
              <a:lnSpc>
                <a:spcPct val="90000"/>
              </a:lnSpc>
              <a:buFont typeface="Arial" charset="0"/>
              <a:buChar char="•"/>
            </a:pPr>
            <a:r>
              <a:rPr lang="en-US" sz="2800" b="1" dirty="0"/>
              <a:t>Medical</a:t>
            </a:r>
            <a:r>
              <a:rPr lang="en-US" sz="2800" dirty="0"/>
              <a:t> –literature, biological data, diagnosis, drug trials,… </a:t>
            </a:r>
          </a:p>
          <a:p>
            <a:pPr>
              <a:lnSpc>
                <a:spcPct val="90000"/>
              </a:lnSpc>
              <a:buFont typeface="Arial" charset="0"/>
              <a:buChar char="•"/>
            </a:pPr>
            <a:r>
              <a:rPr lang="en-US" sz="2800" b="1" dirty="0"/>
              <a:t>Science</a:t>
            </a:r>
            <a:r>
              <a:rPr lang="en-US" sz="2800" dirty="0"/>
              <a:t> – literature, scientific measurements,…</a:t>
            </a:r>
          </a:p>
          <a:p>
            <a:pPr>
              <a:lnSpc>
                <a:spcPct val="90000"/>
              </a:lnSpc>
              <a:buFont typeface="Arial" charset="0"/>
              <a:buChar char="•"/>
            </a:pPr>
            <a:r>
              <a:rPr lang="en-US" sz="2800" b="1" dirty="0"/>
              <a:t>Remote Sensing </a:t>
            </a:r>
            <a:r>
              <a:rPr lang="en-US" sz="2800" dirty="0"/>
              <a:t>– optical, infrared, hyper-spectral</a:t>
            </a:r>
          </a:p>
          <a:p>
            <a:pPr>
              <a:lnSpc>
                <a:spcPct val="90000"/>
              </a:lnSpc>
              <a:buFont typeface="Arial" charset="0"/>
              <a:buChar char="•"/>
            </a:pPr>
            <a:r>
              <a:rPr lang="en-US" sz="2800" b="1" dirty="0"/>
              <a:t>Space</a:t>
            </a:r>
            <a:r>
              <a:rPr lang="en-US" sz="2800" dirty="0"/>
              <a:t> – Mars rovers, Hubble telescope, Radio astronomy</a:t>
            </a:r>
          </a:p>
          <a:p>
            <a:pPr>
              <a:lnSpc>
                <a:spcPct val="90000"/>
              </a:lnSpc>
              <a:buFont typeface="Arial" charset="0"/>
              <a:buChar char="•"/>
            </a:pPr>
            <a:r>
              <a:rPr lang="en-US" sz="2800" b="1" dirty="0"/>
              <a:t>Financial</a:t>
            </a:r>
            <a:r>
              <a:rPr lang="en-US" sz="2800" dirty="0"/>
              <a:t> – stocks, currencies, financial news, commodities,…</a:t>
            </a:r>
          </a:p>
          <a:p>
            <a:pPr>
              <a:lnSpc>
                <a:spcPct val="90000"/>
              </a:lnSpc>
              <a:buFont typeface="Arial" charset="0"/>
              <a:buChar char="•"/>
            </a:pPr>
            <a:r>
              <a:rPr lang="en-US" sz="2800" b="1" dirty="0"/>
              <a:t>Insurance</a:t>
            </a:r>
            <a:r>
              <a:rPr lang="en-US" sz="2800" dirty="0"/>
              <a:t> – customer records, claims history, process data,…</a:t>
            </a:r>
          </a:p>
          <a:p>
            <a:pPr>
              <a:lnSpc>
                <a:spcPct val="90000"/>
              </a:lnSpc>
              <a:buFont typeface="Arial" charset="0"/>
              <a:buChar char="•"/>
            </a:pPr>
            <a:r>
              <a:rPr lang="en-US" sz="2800" b="1" dirty="0"/>
              <a:t>Telecom</a:t>
            </a:r>
            <a:r>
              <a:rPr lang="en-US" sz="2800" dirty="0"/>
              <a:t> – customer records, call history, payment history,…</a:t>
            </a:r>
          </a:p>
          <a:p>
            <a:pPr>
              <a:lnSpc>
                <a:spcPct val="90000"/>
              </a:lnSpc>
              <a:buFont typeface="Arial" charset="0"/>
              <a:buChar char="•"/>
            </a:pPr>
            <a:r>
              <a:rPr lang="en-US" sz="2800" b="1" dirty="0"/>
              <a:t>Intelligence</a:t>
            </a:r>
            <a:r>
              <a:rPr lang="en-US" sz="2800" dirty="0"/>
              <a:t> – phone taps, intelligence reports, surveillance,… </a:t>
            </a:r>
          </a:p>
        </p:txBody>
      </p:sp>
      <p:sp>
        <p:nvSpPr>
          <p:cNvPr id="4" name="Title 1"/>
          <p:cNvSpPr>
            <a:spLocks noGrp="1"/>
          </p:cNvSpPr>
          <p:nvPr>
            <p:ph type="title"/>
          </p:nvPr>
        </p:nvSpPr>
        <p:spPr>
          <a:xfrm>
            <a:off x="0" y="6235"/>
            <a:ext cx="12192000" cy="1039091"/>
          </a:xfrm>
        </p:spPr>
        <p:txBody>
          <a:bodyPr>
            <a:normAutofit/>
          </a:bodyPr>
          <a:lstStyle/>
          <a:p>
            <a:r>
              <a:rPr lang="en-US" sz="4800" dirty="0">
                <a:latin typeface="Calibri Light" charset="0"/>
                <a:ea typeface="Calibri Light" charset="0"/>
                <a:cs typeface="Calibri Light" charset="0"/>
              </a:rPr>
              <a:t>Data is Everywhere!</a:t>
            </a:r>
          </a:p>
        </p:txBody>
      </p:sp>
    </p:spTree>
    <p:extLst>
      <p:ext uri="{BB962C8B-B14F-4D97-AF65-F5344CB8AC3E}">
        <p14:creationId xmlns:p14="http://schemas.microsoft.com/office/powerpoint/2010/main" val="3475649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6"/>
          <p:cNvSpPr>
            <a:spLocks noGrp="1"/>
          </p:cNvSpPr>
          <p:nvPr>
            <p:ph type="title"/>
          </p:nvPr>
        </p:nvSpPr>
        <p:spPr>
          <a:xfrm>
            <a:off x="0" y="25080"/>
            <a:ext cx="12191999" cy="905256"/>
          </a:xfrm>
        </p:spPr>
        <p:txBody>
          <a:bodyPr>
            <a:normAutofit/>
          </a:bodyPr>
          <a:lstStyle/>
          <a:p>
            <a:pPr eaLnBrk="1" hangingPunct="1"/>
            <a:r>
              <a:rPr lang="en-US" sz="4800" dirty="0">
                <a:latin typeface="Calibri Light" charset="0"/>
                <a:ea typeface="Calibri Light" charset="0"/>
                <a:cs typeface="Calibri Light" charset="0"/>
              </a:rPr>
              <a:t>  How did we get here?</a:t>
            </a:r>
          </a:p>
        </p:txBody>
      </p:sp>
      <p:sp>
        <p:nvSpPr>
          <p:cNvPr id="10" name="Content Placeholder 9"/>
          <p:cNvSpPr>
            <a:spLocks noGrp="1"/>
          </p:cNvSpPr>
          <p:nvPr>
            <p:ph idx="1"/>
          </p:nvPr>
        </p:nvSpPr>
        <p:spPr>
          <a:xfrm>
            <a:off x="1116198" y="1244951"/>
            <a:ext cx="9875520" cy="5394955"/>
          </a:xfrm>
        </p:spPr>
        <p:txBody>
          <a:bodyPr>
            <a:noAutofit/>
          </a:bodyPr>
          <a:lstStyle/>
          <a:p>
            <a:pPr>
              <a:lnSpc>
                <a:spcPct val="60000"/>
              </a:lnSpc>
              <a:spcAft>
                <a:spcPts val="1440"/>
              </a:spcAft>
              <a:buFont typeface="Wingdings" charset="2"/>
              <a:buChar char="§"/>
              <a:defRPr/>
            </a:pPr>
            <a:r>
              <a:rPr lang="en-US" sz="3360" b="1" dirty="0">
                <a:solidFill>
                  <a:srgbClr val="C00000"/>
                </a:solidFill>
                <a:latin typeface="+mj-lt"/>
                <a:cs typeface="Constantia"/>
              </a:rPr>
              <a:t>Collection</a:t>
            </a:r>
            <a:r>
              <a:rPr lang="en-US" sz="3360" b="1" dirty="0">
                <a:latin typeface="+mj-lt"/>
                <a:cs typeface="Constantia"/>
              </a:rPr>
              <a:t> – </a:t>
            </a:r>
            <a:r>
              <a:rPr lang="en-US" sz="3360" dirty="0">
                <a:latin typeface="+mj-lt"/>
                <a:cs typeface="Constantia"/>
              </a:rPr>
              <a:t>better “sensors”</a:t>
            </a:r>
          </a:p>
          <a:p>
            <a:pPr lvl="1">
              <a:lnSpc>
                <a:spcPct val="60000"/>
              </a:lnSpc>
              <a:spcAft>
                <a:spcPts val="1440"/>
              </a:spcAft>
              <a:buFont typeface="Wingdings" charset="2"/>
              <a:buChar char="§"/>
              <a:defRPr/>
            </a:pPr>
            <a:r>
              <a:rPr lang="en-US" sz="2400" dirty="0">
                <a:latin typeface="+mj-lt"/>
                <a:cs typeface="Constantia"/>
              </a:rPr>
              <a:t>Scanner, Point of Sale, Medical Sensors, Crowd Sourcing,…</a:t>
            </a:r>
          </a:p>
          <a:p>
            <a:pPr>
              <a:lnSpc>
                <a:spcPct val="60000"/>
              </a:lnSpc>
              <a:spcAft>
                <a:spcPts val="1440"/>
              </a:spcAft>
              <a:buFont typeface="Wingdings" charset="2"/>
              <a:buChar char="§"/>
              <a:defRPr/>
            </a:pPr>
            <a:r>
              <a:rPr lang="en-US" sz="3360" b="1" dirty="0">
                <a:solidFill>
                  <a:srgbClr val="C00000"/>
                </a:solidFill>
                <a:latin typeface="+mj-lt"/>
                <a:cs typeface="Constantia"/>
              </a:rPr>
              <a:t>Communication</a:t>
            </a:r>
            <a:r>
              <a:rPr lang="en-US" sz="3360" b="1" dirty="0">
                <a:latin typeface="+mj-lt"/>
                <a:cs typeface="Constantia"/>
              </a:rPr>
              <a:t> – </a:t>
            </a:r>
            <a:r>
              <a:rPr lang="en-US" sz="3360" dirty="0">
                <a:latin typeface="+mj-lt"/>
                <a:cs typeface="Constantia"/>
              </a:rPr>
              <a:t>faster “transfer”</a:t>
            </a:r>
          </a:p>
          <a:p>
            <a:pPr lvl="1">
              <a:lnSpc>
                <a:spcPct val="60000"/>
              </a:lnSpc>
              <a:spcAft>
                <a:spcPts val="1440"/>
              </a:spcAft>
              <a:buFont typeface="Wingdings" charset="2"/>
              <a:buChar char="§"/>
              <a:defRPr/>
            </a:pPr>
            <a:r>
              <a:rPr lang="en-US" sz="2400" dirty="0">
                <a:latin typeface="+mj-lt"/>
                <a:cs typeface="Constantia"/>
              </a:rPr>
              <a:t>Network infrastructure, Compression Technologies</a:t>
            </a:r>
          </a:p>
          <a:p>
            <a:pPr>
              <a:lnSpc>
                <a:spcPct val="60000"/>
              </a:lnSpc>
              <a:spcAft>
                <a:spcPts val="1440"/>
              </a:spcAft>
              <a:buFont typeface="Wingdings" charset="2"/>
              <a:buChar char="§"/>
              <a:defRPr/>
            </a:pPr>
            <a:r>
              <a:rPr lang="en-US" sz="3360" b="1" dirty="0">
                <a:solidFill>
                  <a:srgbClr val="C00000"/>
                </a:solidFill>
                <a:latin typeface="+mj-lt"/>
                <a:cs typeface="Constantia"/>
              </a:rPr>
              <a:t>Storage</a:t>
            </a:r>
            <a:r>
              <a:rPr lang="en-US" sz="3360" b="1" dirty="0">
                <a:latin typeface="+mj-lt"/>
                <a:cs typeface="Constantia"/>
              </a:rPr>
              <a:t> </a:t>
            </a:r>
            <a:r>
              <a:rPr lang="en-US" sz="3360" dirty="0">
                <a:latin typeface="+mj-lt"/>
                <a:cs typeface="Constantia"/>
              </a:rPr>
              <a:t>– cheaper “warehouses”</a:t>
            </a:r>
            <a:r>
              <a:rPr lang="en-US" sz="3360" b="1" dirty="0">
                <a:latin typeface="+mj-lt"/>
                <a:cs typeface="Constantia"/>
              </a:rPr>
              <a:t> </a:t>
            </a:r>
            <a:endParaRPr lang="en-US" sz="3360" dirty="0">
              <a:latin typeface="+mj-lt"/>
              <a:cs typeface="Constantia"/>
            </a:endParaRPr>
          </a:p>
          <a:p>
            <a:pPr lvl="1">
              <a:lnSpc>
                <a:spcPct val="60000"/>
              </a:lnSpc>
              <a:spcAft>
                <a:spcPts val="1440"/>
              </a:spcAft>
              <a:buFont typeface="Wingdings" charset="2"/>
              <a:buChar char="§"/>
              <a:defRPr/>
            </a:pPr>
            <a:r>
              <a:rPr lang="en-US" sz="2400" dirty="0">
                <a:latin typeface="+mj-lt"/>
                <a:cs typeface="Constantia"/>
              </a:rPr>
              <a:t>Cloud based storage, large warehouses, NoSQL databases</a:t>
            </a:r>
          </a:p>
          <a:p>
            <a:pPr>
              <a:lnSpc>
                <a:spcPct val="60000"/>
              </a:lnSpc>
              <a:spcAft>
                <a:spcPts val="1440"/>
              </a:spcAft>
              <a:buFont typeface="Wingdings" charset="2"/>
              <a:buChar char="§"/>
              <a:defRPr/>
            </a:pPr>
            <a:r>
              <a:rPr lang="en-US" sz="3360" b="1" dirty="0">
                <a:solidFill>
                  <a:srgbClr val="C00000"/>
                </a:solidFill>
                <a:latin typeface="+mj-lt"/>
                <a:cs typeface="Constantia"/>
              </a:rPr>
              <a:t>Computation</a:t>
            </a:r>
            <a:r>
              <a:rPr lang="en-US" sz="3360" b="1" dirty="0">
                <a:latin typeface="+mj-lt"/>
                <a:cs typeface="Constantia"/>
              </a:rPr>
              <a:t> – </a:t>
            </a:r>
            <a:r>
              <a:rPr lang="en-US" sz="3360" dirty="0">
                <a:latin typeface="+mj-lt"/>
                <a:cs typeface="Constantia"/>
              </a:rPr>
              <a:t>massive “distributed computing”</a:t>
            </a:r>
          </a:p>
          <a:p>
            <a:pPr lvl="1">
              <a:lnSpc>
                <a:spcPct val="60000"/>
              </a:lnSpc>
              <a:spcAft>
                <a:spcPts val="1440"/>
              </a:spcAft>
              <a:buFont typeface="Wingdings" charset="2"/>
              <a:buChar char="§"/>
              <a:defRPr/>
            </a:pPr>
            <a:r>
              <a:rPr lang="en-US" sz="2400" dirty="0">
                <a:latin typeface="+mj-lt"/>
                <a:cs typeface="Constantia"/>
              </a:rPr>
              <a:t>Distributed and Parallel Computing, </a:t>
            </a:r>
            <a:r>
              <a:rPr lang="en-US" sz="2400" dirty="0" err="1">
                <a:latin typeface="+mj-lt"/>
                <a:cs typeface="Constantia"/>
              </a:rPr>
              <a:t>Mapreduce</a:t>
            </a:r>
            <a:r>
              <a:rPr lang="en-US" sz="2400" dirty="0">
                <a:latin typeface="+mj-lt"/>
                <a:cs typeface="Constantia"/>
              </a:rPr>
              <a:t>/</a:t>
            </a:r>
            <a:r>
              <a:rPr lang="en-US" sz="2400" dirty="0" err="1">
                <a:latin typeface="+mj-lt"/>
                <a:cs typeface="Constantia"/>
              </a:rPr>
              <a:t>Hadoop</a:t>
            </a:r>
            <a:endParaRPr lang="en-US" sz="2400" dirty="0">
              <a:latin typeface="+mj-lt"/>
              <a:cs typeface="Constantia"/>
            </a:endParaRPr>
          </a:p>
          <a:p>
            <a:pPr>
              <a:lnSpc>
                <a:spcPct val="60000"/>
              </a:lnSpc>
              <a:spcAft>
                <a:spcPts val="1440"/>
              </a:spcAft>
              <a:buFont typeface="Wingdings" charset="2"/>
              <a:buChar char="§"/>
              <a:defRPr/>
            </a:pPr>
            <a:r>
              <a:rPr lang="en-US" sz="3360" b="1" dirty="0">
                <a:solidFill>
                  <a:schemeClr val="accent2"/>
                </a:solidFill>
                <a:latin typeface="+mj-lt"/>
                <a:cs typeface="Constantia"/>
              </a:rPr>
              <a:t>Decisions </a:t>
            </a:r>
            <a:r>
              <a:rPr lang="en-US" sz="3360" b="1" dirty="0">
                <a:latin typeface="+mj-lt"/>
                <a:cs typeface="Constantia"/>
              </a:rPr>
              <a:t>– </a:t>
            </a:r>
            <a:r>
              <a:rPr lang="en-US" sz="3360" dirty="0">
                <a:latin typeface="+mj-lt"/>
                <a:cs typeface="Constantia"/>
              </a:rPr>
              <a:t>intelligent “decisions”</a:t>
            </a:r>
          </a:p>
          <a:p>
            <a:pPr lvl="1">
              <a:lnSpc>
                <a:spcPct val="60000"/>
              </a:lnSpc>
              <a:spcAft>
                <a:spcPts val="1440"/>
              </a:spcAft>
              <a:buFont typeface="Wingdings" charset="2"/>
              <a:buChar char="§"/>
              <a:defRPr/>
            </a:pPr>
            <a:r>
              <a:rPr lang="en-US" sz="2400" dirty="0">
                <a:latin typeface="+mj-lt"/>
                <a:cs typeface="Constantia"/>
              </a:rPr>
              <a:t>Advances in Machine Learning and Artificial Intelligence</a:t>
            </a:r>
          </a:p>
        </p:txBody>
      </p:sp>
    </p:spTree>
    <p:extLst>
      <p:ext uri="{BB962C8B-B14F-4D97-AF65-F5344CB8AC3E}">
        <p14:creationId xmlns:p14="http://schemas.microsoft.com/office/powerpoint/2010/main" val="1087022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10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1000"/>
                                        <p:tgtEl>
                                          <p:spTgt spid="10">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xEl>
                                              <p:pRg st="3" end="3"/>
                                            </p:txEl>
                                          </p:spTgt>
                                        </p:tgtEl>
                                        <p:attrNameLst>
                                          <p:attrName>style.visibility</p:attrName>
                                        </p:attrNameLst>
                                      </p:cBhvr>
                                      <p:to>
                                        <p:strVal val="visible"/>
                                      </p:to>
                                    </p:set>
                                    <p:animEffect transition="in" filter="fade">
                                      <p:cBhvr>
                                        <p:cTn id="18" dur="1000"/>
                                        <p:tgtEl>
                                          <p:spTgt spid="10">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animEffect transition="in" filter="fade">
                                      <p:cBhvr>
                                        <p:cTn id="23" dur="1000"/>
                                        <p:tgtEl>
                                          <p:spTgt spid="10">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xEl>
                                              <p:pRg st="5" end="5"/>
                                            </p:txEl>
                                          </p:spTgt>
                                        </p:tgtEl>
                                        <p:attrNameLst>
                                          <p:attrName>style.visibility</p:attrName>
                                        </p:attrNameLst>
                                      </p:cBhvr>
                                      <p:to>
                                        <p:strVal val="visible"/>
                                      </p:to>
                                    </p:set>
                                    <p:animEffect transition="in" filter="fade">
                                      <p:cBhvr>
                                        <p:cTn id="26" dur="1000"/>
                                        <p:tgtEl>
                                          <p:spTgt spid="10">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xEl>
                                              <p:pRg st="6" end="6"/>
                                            </p:txEl>
                                          </p:spTgt>
                                        </p:tgtEl>
                                        <p:attrNameLst>
                                          <p:attrName>style.visibility</p:attrName>
                                        </p:attrNameLst>
                                      </p:cBhvr>
                                      <p:to>
                                        <p:strVal val="visible"/>
                                      </p:to>
                                    </p:set>
                                    <p:animEffect transition="in" filter="fade">
                                      <p:cBhvr>
                                        <p:cTn id="31" dur="1000"/>
                                        <p:tgtEl>
                                          <p:spTgt spid="10">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xEl>
                                              <p:pRg st="7" end="7"/>
                                            </p:txEl>
                                          </p:spTgt>
                                        </p:tgtEl>
                                        <p:attrNameLst>
                                          <p:attrName>style.visibility</p:attrName>
                                        </p:attrNameLst>
                                      </p:cBhvr>
                                      <p:to>
                                        <p:strVal val="visible"/>
                                      </p:to>
                                    </p:set>
                                    <p:animEffect transition="in" filter="fade">
                                      <p:cBhvr>
                                        <p:cTn id="34" dur="1000"/>
                                        <p:tgtEl>
                                          <p:spTgt spid="10">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
                                            <p:txEl>
                                              <p:pRg st="8" end="8"/>
                                            </p:txEl>
                                          </p:spTgt>
                                        </p:tgtEl>
                                        <p:attrNameLst>
                                          <p:attrName>style.visibility</p:attrName>
                                        </p:attrNameLst>
                                      </p:cBhvr>
                                      <p:to>
                                        <p:strVal val="visible"/>
                                      </p:to>
                                    </p:set>
                                    <p:animEffect transition="in" filter="fade">
                                      <p:cBhvr>
                                        <p:cTn id="39" dur="1000"/>
                                        <p:tgtEl>
                                          <p:spTgt spid="10">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
                                            <p:txEl>
                                              <p:pRg st="9" end="9"/>
                                            </p:txEl>
                                          </p:spTgt>
                                        </p:tgtEl>
                                        <p:attrNameLst>
                                          <p:attrName>style.visibility</p:attrName>
                                        </p:attrNameLst>
                                      </p:cBhvr>
                                      <p:to>
                                        <p:strVal val="visible"/>
                                      </p:to>
                                    </p:set>
                                    <p:animEffect transition="in" filter="fade">
                                      <p:cBhvr>
                                        <p:cTn id="42" dur="1000"/>
                                        <p:tgtEl>
                                          <p:spTgt spid="1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rcRect t="7732"/>
          <a:stretch>
            <a:fillRect/>
          </a:stretch>
        </p:blipFill>
        <p:spPr bwMode="auto">
          <a:xfrm>
            <a:off x="701040" y="1263650"/>
            <a:ext cx="10744200" cy="5060950"/>
          </a:xfrm>
          <a:prstGeom prst="rect">
            <a:avLst/>
          </a:prstGeom>
          <a:noFill/>
          <a:ln w="9525">
            <a:noFill/>
            <a:miter lim="800000"/>
            <a:headEnd/>
            <a:tailEnd/>
          </a:ln>
        </p:spPr>
      </p:pic>
      <p:pic>
        <p:nvPicPr>
          <p:cNvPr id="30" name="Picture 29"/>
          <p:cNvPicPr>
            <a:picLocks noChangeAspect="1"/>
          </p:cNvPicPr>
          <p:nvPr/>
        </p:nvPicPr>
        <p:blipFill>
          <a:blip r:embed="rId4"/>
          <a:srcRect/>
          <a:stretch>
            <a:fillRect/>
          </a:stretch>
        </p:blipFill>
        <p:spPr bwMode="auto">
          <a:xfrm>
            <a:off x="5821680" y="3656013"/>
            <a:ext cx="5623560" cy="2828926"/>
          </a:xfrm>
          <a:prstGeom prst="rect">
            <a:avLst/>
          </a:prstGeom>
          <a:noFill/>
          <a:ln w="9525">
            <a:noFill/>
            <a:miter lim="800000"/>
            <a:headEnd/>
            <a:tailEnd/>
          </a:ln>
        </p:spPr>
      </p:pic>
      <p:sp>
        <p:nvSpPr>
          <p:cNvPr id="5" name="Title 4"/>
          <p:cNvSpPr>
            <a:spLocks noGrp="1"/>
          </p:cNvSpPr>
          <p:nvPr>
            <p:ph type="title"/>
          </p:nvPr>
        </p:nvSpPr>
        <p:spPr>
          <a:xfrm>
            <a:off x="609600" y="0"/>
            <a:ext cx="10972800" cy="1022026"/>
          </a:xfrm>
        </p:spPr>
        <p:txBody>
          <a:bodyPr vert="horz" lIns="329184" tIns="45720" rIns="91440" bIns="45720" rtlCol="0" anchor="ctr">
            <a:noAutofit/>
          </a:bodyPr>
          <a:lstStyle/>
          <a:p>
            <a:pPr>
              <a:defRPr/>
            </a:pPr>
            <a:r>
              <a:rPr lang="en-US" sz="4800" dirty="0">
                <a:latin typeface="Calibri Light" charset="0"/>
                <a:ea typeface="Calibri Light" charset="0"/>
                <a:cs typeface="Calibri Light" charset="0"/>
              </a:rPr>
              <a:t>Drowning in </a:t>
            </a:r>
            <a:r>
              <a:rPr lang="en-US" sz="4800" dirty="0">
                <a:solidFill>
                  <a:srgbClr val="C00000"/>
                </a:solidFill>
                <a:latin typeface="Calibri Light" charset="0"/>
                <a:ea typeface="Calibri Light" charset="0"/>
                <a:cs typeface="Calibri Light" charset="0"/>
              </a:rPr>
              <a:t>Data</a:t>
            </a:r>
            <a:r>
              <a:rPr lang="en-US" sz="4800" dirty="0">
                <a:solidFill>
                  <a:srgbClr val="000000"/>
                </a:solidFill>
                <a:latin typeface="Calibri Light" charset="0"/>
                <a:ea typeface="Calibri Light" charset="0"/>
                <a:cs typeface="Calibri Light" charset="0"/>
              </a:rPr>
              <a:t>,</a:t>
            </a:r>
            <a:r>
              <a:rPr lang="en-US" sz="4800" dirty="0">
                <a:solidFill>
                  <a:srgbClr val="3366FF"/>
                </a:solidFill>
                <a:latin typeface="Calibri Light" charset="0"/>
                <a:ea typeface="Calibri Light" charset="0"/>
                <a:cs typeface="Calibri Light" charset="0"/>
              </a:rPr>
              <a:t> </a:t>
            </a:r>
            <a:r>
              <a:rPr lang="en-US" sz="4800" dirty="0">
                <a:latin typeface="Calibri Light" charset="0"/>
                <a:ea typeface="Calibri Light" charset="0"/>
                <a:cs typeface="Calibri Light" charset="0"/>
              </a:rPr>
              <a:t>Starving for </a:t>
            </a:r>
            <a:r>
              <a:rPr lang="en-US" sz="4800" dirty="0">
                <a:solidFill>
                  <a:srgbClr val="C00000"/>
                </a:solidFill>
                <a:latin typeface="Calibri Light" charset="0"/>
                <a:ea typeface="Calibri Light" charset="0"/>
                <a:cs typeface="Calibri Light" charset="0"/>
              </a:rPr>
              <a:t>Knowledge  </a:t>
            </a:r>
          </a:p>
        </p:txBody>
      </p:sp>
      <p:sp>
        <p:nvSpPr>
          <p:cNvPr id="8" name="Rectangle 7"/>
          <p:cNvSpPr/>
          <p:nvPr/>
        </p:nvSpPr>
        <p:spPr>
          <a:xfrm>
            <a:off x="701040" y="1219207"/>
            <a:ext cx="2560320" cy="2936188"/>
          </a:xfrm>
          <a:prstGeom prst="rect">
            <a:avLst/>
          </a:prstGeom>
          <a:solidFill>
            <a:schemeClr val="accent6">
              <a:lumMod val="20000"/>
              <a:lumOff val="80000"/>
            </a:schemeClr>
          </a:solidFill>
        </p:spPr>
        <p:txBody>
          <a:bodyPr>
            <a:spAutoFit/>
          </a:bodyPr>
          <a:lstStyle/>
          <a:p>
            <a:pPr defTabSz="548640">
              <a:defRPr/>
            </a:pPr>
            <a:r>
              <a:rPr lang="en-US" sz="1680" dirty="0">
                <a:solidFill>
                  <a:prstClr val="black"/>
                </a:solidFill>
                <a:latin typeface="Arial Narrow"/>
                <a:cs typeface="Arial Narrow"/>
              </a:rPr>
              <a:t>ATATTAGGTTTTTACCTACCCAGGAAAAGCCAACCAACCTCGATCTCTTGTAGATCTGTTCTCTAAACGAACTTTAAAATCTGTGTAGCTGTCGCTCGGCTGCATGCCTAGTGCACCTACGCAGTATAAACAATAATAAATTTTACTGTCGTTGACAAGAAACGAGTAACTCGTCCCTCTTCTGCAGACTGCTTATTACGCGACCGTAAGCTAC…</a:t>
            </a:r>
            <a:endParaRPr lang="en-US" sz="1680" dirty="0">
              <a:solidFill>
                <a:prstClr val="black"/>
              </a:solidFill>
            </a:endParaRPr>
          </a:p>
        </p:txBody>
      </p:sp>
      <p:pic>
        <p:nvPicPr>
          <p:cNvPr id="10" name="Picture 9"/>
          <p:cNvPicPr>
            <a:picLocks noChangeAspect="1"/>
          </p:cNvPicPr>
          <p:nvPr/>
        </p:nvPicPr>
        <p:blipFill>
          <a:blip r:embed="rId5"/>
          <a:srcRect/>
          <a:stretch>
            <a:fillRect/>
          </a:stretch>
        </p:blipFill>
        <p:spPr bwMode="auto">
          <a:xfrm>
            <a:off x="701040" y="3681413"/>
            <a:ext cx="2560320" cy="2643187"/>
          </a:xfrm>
          <a:prstGeom prst="rect">
            <a:avLst/>
          </a:prstGeom>
          <a:noFill/>
          <a:ln w="9525">
            <a:noFill/>
            <a:miter lim="800000"/>
            <a:headEnd/>
            <a:tailEnd/>
          </a:ln>
        </p:spPr>
      </p:pic>
      <p:pic>
        <p:nvPicPr>
          <p:cNvPr id="11" name="Picture 10"/>
          <p:cNvPicPr>
            <a:picLocks noChangeAspect="1"/>
          </p:cNvPicPr>
          <p:nvPr/>
        </p:nvPicPr>
        <p:blipFill>
          <a:blip r:embed="rId6"/>
          <a:srcRect/>
          <a:stretch>
            <a:fillRect/>
          </a:stretch>
        </p:blipFill>
        <p:spPr bwMode="auto">
          <a:xfrm>
            <a:off x="3261360" y="1219201"/>
            <a:ext cx="2560320" cy="2462213"/>
          </a:xfrm>
          <a:prstGeom prst="rect">
            <a:avLst/>
          </a:prstGeom>
          <a:noFill/>
          <a:ln w="9525">
            <a:noFill/>
            <a:miter lim="800000"/>
            <a:headEnd/>
            <a:tailEnd/>
          </a:ln>
        </p:spPr>
      </p:pic>
      <p:pic>
        <p:nvPicPr>
          <p:cNvPr id="12" name="Picture 11"/>
          <p:cNvPicPr>
            <a:picLocks noChangeAspect="1"/>
          </p:cNvPicPr>
          <p:nvPr/>
        </p:nvPicPr>
        <p:blipFill>
          <a:blip r:embed="rId7"/>
          <a:srcRect/>
          <a:stretch>
            <a:fillRect/>
          </a:stretch>
        </p:blipFill>
        <p:spPr bwMode="auto">
          <a:xfrm>
            <a:off x="3261360" y="3681413"/>
            <a:ext cx="2560320" cy="2643187"/>
          </a:xfrm>
          <a:prstGeom prst="rect">
            <a:avLst/>
          </a:prstGeom>
          <a:noFill/>
          <a:ln w="9525">
            <a:noFill/>
            <a:miter lim="800000"/>
            <a:headEnd/>
            <a:tailEnd/>
          </a:ln>
        </p:spPr>
      </p:pic>
      <p:pic>
        <p:nvPicPr>
          <p:cNvPr id="14" name="Picture 13"/>
          <p:cNvPicPr>
            <a:picLocks noChangeAspect="1"/>
          </p:cNvPicPr>
          <p:nvPr/>
        </p:nvPicPr>
        <p:blipFill>
          <a:blip r:embed="rId8"/>
          <a:srcRect/>
          <a:stretch>
            <a:fillRect/>
          </a:stretch>
        </p:blipFill>
        <p:spPr bwMode="auto">
          <a:xfrm>
            <a:off x="8557260" y="1209679"/>
            <a:ext cx="2887980" cy="2462213"/>
          </a:xfrm>
          <a:prstGeom prst="rect">
            <a:avLst/>
          </a:prstGeom>
          <a:noFill/>
          <a:ln w="9525">
            <a:noFill/>
            <a:miter lim="800000"/>
            <a:headEnd/>
            <a:tailEnd/>
          </a:ln>
        </p:spPr>
      </p:pic>
      <p:pic>
        <p:nvPicPr>
          <p:cNvPr id="40" name="Picture 39"/>
          <p:cNvPicPr>
            <a:picLocks noChangeAspect="1"/>
          </p:cNvPicPr>
          <p:nvPr/>
        </p:nvPicPr>
        <p:blipFill>
          <a:blip r:embed="rId9"/>
          <a:srcRect t="32372"/>
          <a:stretch>
            <a:fillRect/>
          </a:stretch>
        </p:blipFill>
        <p:spPr bwMode="auto">
          <a:xfrm>
            <a:off x="5821680" y="1209675"/>
            <a:ext cx="2735580" cy="2471738"/>
          </a:xfrm>
          <a:prstGeom prst="rect">
            <a:avLst/>
          </a:prstGeom>
          <a:noFill/>
          <a:ln w="9525">
            <a:noFill/>
            <a:miter lim="800000"/>
            <a:headEnd/>
            <a:tailEnd/>
          </a:ln>
        </p:spPr>
      </p:pic>
      <p:grpSp>
        <p:nvGrpSpPr>
          <p:cNvPr id="2" name="Group 56"/>
          <p:cNvGrpSpPr>
            <a:grpSpLocks/>
          </p:cNvGrpSpPr>
          <p:nvPr/>
        </p:nvGrpSpPr>
        <p:grpSpPr bwMode="auto">
          <a:xfrm>
            <a:off x="5829311" y="4289425"/>
            <a:ext cx="4280536" cy="636588"/>
            <a:chOff x="4349646" y="4288930"/>
            <a:chExt cx="3567534" cy="637680"/>
          </a:xfrm>
        </p:grpSpPr>
        <p:pic>
          <p:nvPicPr>
            <p:cNvPr id="15386" name="Picture 41"/>
            <p:cNvPicPr preferRelativeResize="0">
              <a:picLocks/>
            </p:cNvPicPr>
            <p:nvPr/>
          </p:nvPicPr>
          <p:blipFill>
            <a:blip r:embed="rId10"/>
            <a:srcRect t="18581" b="25548"/>
            <a:stretch>
              <a:fillRect/>
            </a:stretch>
          </p:blipFill>
          <p:spPr bwMode="auto">
            <a:xfrm>
              <a:off x="6134100" y="4295674"/>
              <a:ext cx="1783080" cy="630936"/>
            </a:xfrm>
            <a:prstGeom prst="rect">
              <a:avLst/>
            </a:prstGeom>
            <a:noFill/>
            <a:ln w="9525">
              <a:noFill/>
              <a:miter lim="800000"/>
              <a:headEnd/>
              <a:tailEnd/>
            </a:ln>
          </p:spPr>
        </p:pic>
        <p:pic>
          <p:nvPicPr>
            <p:cNvPr id="15387" name="Picture 42"/>
            <p:cNvPicPr preferRelativeResize="0">
              <a:picLocks/>
            </p:cNvPicPr>
            <p:nvPr/>
          </p:nvPicPr>
          <p:blipFill>
            <a:blip r:embed="rId11"/>
            <a:srcRect/>
            <a:stretch>
              <a:fillRect/>
            </a:stretch>
          </p:blipFill>
          <p:spPr bwMode="auto">
            <a:xfrm>
              <a:off x="4349646" y="4288930"/>
              <a:ext cx="1783080" cy="630936"/>
            </a:xfrm>
            <a:prstGeom prst="rect">
              <a:avLst/>
            </a:prstGeom>
            <a:noFill/>
            <a:ln w="9525">
              <a:noFill/>
              <a:miter lim="800000"/>
              <a:headEnd/>
              <a:tailEnd/>
            </a:ln>
          </p:spPr>
        </p:pic>
      </p:grpSp>
      <p:pic>
        <p:nvPicPr>
          <p:cNvPr id="48" name="Picture 47"/>
          <p:cNvPicPr>
            <a:picLocks noChangeAspect="1"/>
          </p:cNvPicPr>
          <p:nvPr/>
        </p:nvPicPr>
        <p:blipFill>
          <a:blip r:embed="rId12"/>
          <a:srcRect/>
          <a:stretch>
            <a:fillRect/>
          </a:stretch>
        </p:blipFill>
        <p:spPr bwMode="auto">
          <a:xfrm>
            <a:off x="5821680" y="4927600"/>
            <a:ext cx="2926080" cy="769938"/>
          </a:xfrm>
          <a:prstGeom prst="rect">
            <a:avLst/>
          </a:prstGeom>
          <a:noFill/>
          <a:ln w="9525">
            <a:noFill/>
            <a:miter lim="800000"/>
            <a:headEnd/>
            <a:tailEnd/>
          </a:ln>
        </p:spPr>
      </p:pic>
      <p:pic>
        <p:nvPicPr>
          <p:cNvPr id="49" name="Picture 48"/>
          <p:cNvPicPr>
            <a:picLocks noChangeAspect="1"/>
          </p:cNvPicPr>
          <p:nvPr/>
        </p:nvPicPr>
        <p:blipFill>
          <a:blip r:embed="rId13"/>
          <a:srcRect/>
          <a:stretch>
            <a:fillRect/>
          </a:stretch>
        </p:blipFill>
        <p:spPr bwMode="auto">
          <a:xfrm>
            <a:off x="8761096" y="4926013"/>
            <a:ext cx="2697480" cy="769937"/>
          </a:xfrm>
          <a:prstGeom prst="rect">
            <a:avLst/>
          </a:prstGeom>
          <a:noFill/>
          <a:ln w="9525">
            <a:noFill/>
            <a:miter lim="800000"/>
            <a:headEnd/>
            <a:tailEnd/>
          </a:ln>
        </p:spPr>
      </p:pic>
      <p:grpSp>
        <p:nvGrpSpPr>
          <p:cNvPr id="3" name="Group 57"/>
          <p:cNvGrpSpPr>
            <a:grpSpLocks/>
          </p:cNvGrpSpPr>
          <p:nvPr/>
        </p:nvGrpSpPr>
        <p:grpSpPr bwMode="auto">
          <a:xfrm>
            <a:off x="5836920" y="5697538"/>
            <a:ext cx="5608320" cy="749300"/>
            <a:chOff x="4355753" y="5697695"/>
            <a:chExt cx="4673600" cy="748411"/>
          </a:xfrm>
        </p:grpSpPr>
        <p:pic>
          <p:nvPicPr>
            <p:cNvPr id="15384" name="Picture 50"/>
            <p:cNvPicPr>
              <a:picLocks noChangeAspect="1"/>
            </p:cNvPicPr>
            <p:nvPr/>
          </p:nvPicPr>
          <p:blipFill>
            <a:blip r:embed="rId14"/>
            <a:srcRect l="6000" t="33000" r="6000" b="36000"/>
            <a:stretch>
              <a:fillRect/>
            </a:stretch>
          </p:blipFill>
          <p:spPr bwMode="auto">
            <a:xfrm>
              <a:off x="4355753" y="5704426"/>
              <a:ext cx="2438400" cy="716280"/>
            </a:xfrm>
            <a:prstGeom prst="rect">
              <a:avLst/>
            </a:prstGeom>
            <a:noFill/>
            <a:ln w="9525">
              <a:noFill/>
              <a:miter lim="800000"/>
              <a:headEnd/>
              <a:tailEnd/>
            </a:ln>
          </p:spPr>
        </p:pic>
        <p:pic>
          <p:nvPicPr>
            <p:cNvPr id="15385" name="Picture 51"/>
            <p:cNvPicPr>
              <a:picLocks noChangeAspect="1"/>
            </p:cNvPicPr>
            <p:nvPr/>
          </p:nvPicPr>
          <p:blipFill>
            <a:blip r:embed="rId15"/>
            <a:srcRect/>
            <a:stretch>
              <a:fillRect/>
            </a:stretch>
          </p:blipFill>
          <p:spPr bwMode="auto">
            <a:xfrm>
              <a:off x="6781453" y="5697695"/>
              <a:ext cx="2247900" cy="748411"/>
            </a:xfrm>
            <a:prstGeom prst="rect">
              <a:avLst/>
            </a:prstGeom>
            <a:noFill/>
            <a:ln w="9525">
              <a:noFill/>
              <a:miter lim="800000"/>
              <a:headEnd/>
              <a:tailEnd/>
            </a:ln>
          </p:spPr>
        </p:pic>
      </p:grpSp>
      <p:grpSp>
        <p:nvGrpSpPr>
          <p:cNvPr id="4" name="Group 55"/>
          <p:cNvGrpSpPr>
            <a:grpSpLocks/>
          </p:cNvGrpSpPr>
          <p:nvPr/>
        </p:nvGrpSpPr>
        <p:grpSpPr bwMode="auto">
          <a:xfrm>
            <a:off x="5844540" y="3668713"/>
            <a:ext cx="5600700" cy="1257300"/>
            <a:chOff x="4362934" y="3668320"/>
            <a:chExt cx="4666419" cy="1258291"/>
          </a:xfrm>
        </p:grpSpPr>
        <p:pic>
          <p:nvPicPr>
            <p:cNvPr id="15377" name="Picture 44"/>
            <p:cNvPicPr preferRelativeResize="0">
              <a:picLocks/>
            </p:cNvPicPr>
            <p:nvPr/>
          </p:nvPicPr>
          <p:blipFill>
            <a:blip r:embed="rId16"/>
            <a:srcRect/>
            <a:stretch>
              <a:fillRect/>
            </a:stretch>
          </p:blipFill>
          <p:spPr bwMode="auto">
            <a:xfrm>
              <a:off x="6135370" y="3668320"/>
              <a:ext cx="1783080" cy="630936"/>
            </a:xfrm>
            <a:prstGeom prst="rect">
              <a:avLst/>
            </a:prstGeom>
            <a:noFill/>
            <a:ln w="9525">
              <a:noFill/>
              <a:miter lim="800000"/>
              <a:headEnd/>
              <a:tailEnd/>
            </a:ln>
          </p:spPr>
        </p:pic>
        <p:pic>
          <p:nvPicPr>
            <p:cNvPr id="15378" name="Picture 45"/>
            <p:cNvPicPr preferRelativeResize="0">
              <a:picLocks/>
            </p:cNvPicPr>
            <p:nvPr/>
          </p:nvPicPr>
          <p:blipFill>
            <a:blip r:embed="rId17"/>
            <a:srcRect/>
            <a:stretch>
              <a:fillRect/>
            </a:stretch>
          </p:blipFill>
          <p:spPr bwMode="auto">
            <a:xfrm>
              <a:off x="4362934" y="3670694"/>
              <a:ext cx="1783080" cy="630936"/>
            </a:xfrm>
            <a:prstGeom prst="rect">
              <a:avLst/>
            </a:prstGeom>
            <a:noFill/>
            <a:ln w="9525">
              <a:noFill/>
              <a:miter lim="800000"/>
              <a:headEnd/>
              <a:tailEnd/>
            </a:ln>
          </p:spPr>
        </p:pic>
        <p:grpSp>
          <p:nvGrpSpPr>
            <p:cNvPr id="7" name="Group 54"/>
            <p:cNvGrpSpPr>
              <a:grpSpLocks/>
            </p:cNvGrpSpPr>
            <p:nvPr/>
          </p:nvGrpSpPr>
          <p:grpSpPr bwMode="auto">
            <a:xfrm>
              <a:off x="7918533" y="3671179"/>
              <a:ext cx="1110820" cy="1255432"/>
              <a:chOff x="9601200" y="3681414"/>
              <a:chExt cx="1110820" cy="1275561"/>
            </a:xfrm>
          </p:grpSpPr>
          <p:sp>
            <p:nvSpPr>
              <p:cNvPr id="54" name="Rectangle 53"/>
              <p:cNvSpPr/>
              <p:nvPr/>
            </p:nvSpPr>
            <p:spPr>
              <a:xfrm>
                <a:off x="9601200" y="3681414"/>
                <a:ext cx="1110820" cy="127556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defTabSz="548640">
                  <a:defRPr/>
                </a:pPr>
                <a:endParaRPr lang="en-US" sz="2160">
                  <a:solidFill>
                    <a:prstClr val="white"/>
                  </a:solidFill>
                </a:endParaRPr>
              </a:p>
            </p:txBody>
          </p:sp>
          <p:pic>
            <p:nvPicPr>
              <p:cNvPr id="15383" name="Picture 52"/>
              <p:cNvPicPr>
                <a:picLocks noChangeAspect="1"/>
              </p:cNvPicPr>
              <p:nvPr/>
            </p:nvPicPr>
            <p:blipFill>
              <a:blip r:embed="rId18"/>
              <a:srcRect/>
              <a:stretch>
                <a:fillRect/>
              </a:stretch>
            </p:blipFill>
            <p:spPr bwMode="auto">
              <a:xfrm>
                <a:off x="9601200" y="3681414"/>
                <a:ext cx="1110820" cy="1275561"/>
              </a:xfrm>
              <a:prstGeom prst="rect">
                <a:avLst/>
              </a:prstGeom>
              <a:noFill/>
              <a:ln w="9525">
                <a:noFill/>
                <a:miter lim="800000"/>
                <a:headEnd/>
                <a:tailEnd/>
              </a:ln>
            </p:spPr>
          </p:pic>
        </p:grpSp>
      </p:grpSp>
      <p:pic>
        <p:nvPicPr>
          <p:cNvPr id="9" name="Picture 8"/>
          <p:cNvPicPr>
            <a:picLocks noChangeAspect="1"/>
          </p:cNvPicPr>
          <p:nvPr/>
        </p:nvPicPr>
        <p:blipFill>
          <a:blip r:embed="rId19"/>
          <a:stretch>
            <a:fillRect/>
          </a:stretch>
        </p:blipFill>
        <p:spPr>
          <a:xfrm>
            <a:off x="2666345" y="1263650"/>
            <a:ext cx="6812934" cy="50609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99547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1000"/>
                                        <p:tgtEl>
                                          <p:spTgt spid="4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10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1000"/>
                                        <p:tgtEl>
                                          <p:spTgt spid="4"/>
                                        </p:tgtEl>
                                      </p:cBhvr>
                                    </p:animEffect>
                                  </p:childTnLst>
                                </p:cTn>
                              </p:par>
                              <p:par>
                                <p:cTn id="48" presetID="10" presetClass="entr" presetSubtype="0" fill="hold" nodeType="with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fade">
                                      <p:cBhvr>
                                        <p:cTn id="50" dur="1000"/>
                                        <p:tgtEl>
                                          <p:spTgt spid="2"/>
                                        </p:tgtEl>
                                      </p:cBhvr>
                                    </p:animEffect>
                                  </p:childTnLst>
                                </p:cTn>
                              </p:par>
                              <p:par>
                                <p:cTn id="51" presetID="10" presetClass="entr" presetSubtype="0" fill="hold" nodeType="with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1000"/>
                                        <p:tgtEl>
                                          <p:spTgt spid="49"/>
                                        </p:tgtEl>
                                      </p:cBhvr>
                                    </p:animEffect>
                                  </p:childTnLst>
                                </p:cTn>
                              </p:par>
                              <p:par>
                                <p:cTn id="54" presetID="10" presetClass="entr" presetSubtype="0" fill="hold"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1000"/>
                                        <p:tgtEl>
                                          <p:spTgt spid="48"/>
                                        </p:tgtEl>
                                      </p:cBhvr>
                                    </p:animEffect>
                                  </p:childTnLst>
                                </p:cTn>
                              </p:par>
                              <p:par>
                                <p:cTn id="57" presetID="10" presetClass="entr" presetSubtype="0" fill="hold" nodeType="with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1000"/>
                                        <p:tgtEl>
                                          <p:spTgt spid="3"/>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fade">
                                      <p:cBhvr>
                                        <p:cTn id="6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bwMode="auto">
          <a:xfrm>
            <a:off x="218252" y="5312598"/>
            <a:ext cx="5780840" cy="1366479"/>
          </a:xfrm>
          <a:prstGeom prst="rect">
            <a:avLst/>
          </a:prstGeom>
          <a:gradFill>
            <a:gsLst>
              <a:gs pos="0">
                <a:schemeClr val="accent6">
                  <a:lumMod val="60000"/>
                  <a:lumOff val="40000"/>
                </a:schemeClr>
              </a:gs>
              <a:gs pos="100000">
                <a:schemeClr val="accent6">
                  <a:lumMod val="40000"/>
                  <a:lumOff val="60000"/>
                </a:schemeClr>
              </a:gs>
            </a:gsLst>
          </a:gradFill>
          <a:ln>
            <a:headEnd/>
            <a:tailEnd/>
          </a:ln>
        </p:spPr>
        <p:style>
          <a:lnRef idx="0">
            <a:schemeClr val="accent6"/>
          </a:lnRef>
          <a:fillRef idx="3">
            <a:schemeClr val="accent6"/>
          </a:fillRef>
          <a:effectRef idx="3">
            <a:schemeClr val="accent6"/>
          </a:effectRef>
          <a:fontRef idx="minor">
            <a:schemeClr val="lt1"/>
          </a:fontRef>
        </p:style>
        <p:txBody>
          <a:bodyPr vert="horz" wrap="square" lIns="45720" tIns="0" rIns="45720" bIns="0" numCol="1" rtlCol="0" anchor="ctr" anchorCtr="0" compatLnSpc="1">
            <a:prstTxWarp prst="textNoShape">
              <a:avLst/>
            </a:prstTxWarp>
            <a:norm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ysClr val="windowText" lastClr="000000"/>
                </a:solidFill>
              </a:rPr>
              <a:t>REPORTING THE PAST</a:t>
            </a:r>
            <a:br>
              <a:rPr lang="en-US" dirty="0">
                <a:solidFill>
                  <a:sysClr val="windowText" lastClr="000000"/>
                </a:solidFill>
              </a:rPr>
            </a:br>
            <a:r>
              <a:rPr lang="en-US" dirty="0">
                <a:solidFill>
                  <a:sysClr val="windowText" lastClr="000000"/>
                </a:solidFill>
              </a:rPr>
              <a:t>(</a:t>
            </a:r>
            <a:r>
              <a:rPr lang="en-US" sz="4000" b="1" dirty="0">
                <a:solidFill>
                  <a:schemeClr val="accent2"/>
                </a:solidFill>
              </a:rPr>
              <a:t>business intelligence</a:t>
            </a:r>
            <a:r>
              <a:rPr lang="en-US" dirty="0">
                <a:solidFill>
                  <a:sysClr val="windowText" lastClr="000000"/>
                </a:solidFill>
              </a:rPr>
              <a:t>)</a:t>
            </a:r>
          </a:p>
        </p:txBody>
      </p:sp>
      <p:sp>
        <p:nvSpPr>
          <p:cNvPr id="6" name="Title 3"/>
          <p:cNvSpPr txBox="1">
            <a:spLocks/>
          </p:cNvSpPr>
          <p:nvPr/>
        </p:nvSpPr>
        <p:spPr>
          <a:xfrm>
            <a:off x="1747794" y="3576766"/>
            <a:ext cx="5780840" cy="1366479"/>
          </a:xfrm>
          <a:prstGeom prst="rect">
            <a:avLst/>
          </a:prstGeom>
          <a:gradFill>
            <a:gsLst>
              <a:gs pos="0">
                <a:schemeClr val="accent6">
                  <a:lumMod val="60000"/>
                  <a:lumOff val="40000"/>
                </a:schemeClr>
              </a:gs>
              <a:gs pos="100000">
                <a:schemeClr val="accent6">
                  <a:lumMod val="40000"/>
                  <a:lumOff val="60000"/>
                </a:schemeClr>
              </a:gs>
            </a:gsLst>
          </a:gradFill>
          <a:ln/>
        </p:spPr>
        <p:style>
          <a:lnRef idx="0">
            <a:schemeClr val="accent6"/>
          </a:lnRef>
          <a:fillRef idx="3">
            <a:schemeClr val="accent6"/>
          </a:fillRef>
          <a:effectRef idx="3">
            <a:schemeClr val="accent6"/>
          </a:effectRef>
          <a:fontRef idx="minor">
            <a:schemeClr val="lt1"/>
          </a:fontRef>
        </p:style>
        <p:txBody>
          <a:bodyPr vert="horz" lIns="109728" tIns="54864" rIns="109728" bIns="54864" rtlCol="0" anchor="t">
            <a:normAutofit/>
          </a:bodyPr>
          <a:lstStyle>
            <a:lvl1pPr algn="l" defTabSz="457200" rtl="0" eaLnBrk="1" latinLnBrk="0" hangingPunct="1">
              <a:spcBef>
                <a:spcPct val="0"/>
              </a:spcBef>
              <a:buNone/>
              <a:defRPr sz="4000" b="1" kern="1200" cap="all">
                <a:solidFill>
                  <a:schemeClr val="tx1"/>
                </a:solidFill>
                <a:latin typeface="+mj-lt"/>
                <a:ea typeface="+mj-ea"/>
                <a:cs typeface="+mj-cs"/>
              </a:defRPr>
            </a:lvl1pPr>
          </a:lstStyle>
          <a:p>
            <a:pPr algn="ctr"/>
            <a:r>
              <a:rPr lang="en-US" dirty="0">
                <a:solidFill>
                  <a:sysClr val="windowText" lastClr="000000"/>
                </a:solidFill>
              </a:rPr>
              <a:t>predicting the future</a:t>
            </a:r>
            <a:br>
              <a:rPr lang="en-US" dirty="0">
                <a:solidFill>
                  <a:sysClr val="windowText" lastClr="000000"/>
                </a:solidFill>
              </a:rPr>
            </a:br>
            <a:r>
              <a:rPr lang="en-US" dirty="0">
                <a:solidFill>
                  <a:sysClr val="windowText" lastClr="000000"/>
                </a:solidFill>
              </a:rPr>
              <a:t>(</a:t>
            </a:r>
            <a:r>
              <a:rPr lang="en-US" cap="none" dirty="0">
                <a:solidFill>
                  <a:schemeClr val="accent2"/>
                </a:solidFill>
              </a:rPr>
              <a:t>machine learning</a:t>
            </a:r>
            <a:r>
              <a:rPr lang="en-US" dirty="0">
                <a:solidFill>
                  <a:sysClr val="windowText" lastClr="000000"/>
                </a:solidFill>
              </a:rPr>
              <a:t>)</a:t>
            </a:r>
          </a:p>
        </p:txBody>
      </p:sp>
      <p:sp>
        <p:nvSpPr>
          <p:cNvPr id="7" name="Title 3"/>
          <p:cNvSpPr txBox="1">
            <a:spLocks/>
          </p:cNvSpPr>
          <p:nvPr/>
        </p:nvSpPr>
        <p:spPr>
          <a:xfrm>
            <a:off x="3984094" y="1840934"/>
            <a:ext cx="5780840" cy="1366479"/>
          </a:xfrm>
          <a:prstGeom prst="rect">
            <a:avLst/>
          </a:prstGeom>
          <a:gradFill>
            <a:gsLst>
              <a:gs pos="0">
                <a:schemeClr val="accent6">
                  <a:lumMod val="60000"/>
                  <a:lumOff val="40000"/>
                </a:schemeClr>
              </a:gs>
              <a:gs pos="100000">
                <a:schemeClr val="accent6">
                  <a:lumMod val="40000"/>
                  <a:lumOff val="60000"/>
                </a:schemeClr>
              </a:gs>
            </a:gsLst>
          </a:gradFill>
          <a:ln/>
        </p:spPr>
        <p:style>
          <a:lnRef idx="0">
            <a:schemeClr val="accent6"/>
          </a:lnRef>
          <a:fillRef idx="3">
            <a:schemeClr val="accent6"/>
          </a:fillRef>
          <a:effectRef idx="3">
            <a:schemeClr val="accent6"/>
          </a:effectRef>
          <a:fontRef idx="minor">
            <a:schemeClr val="lt1"/>
          </a:fontRef>
        </p:style>
        <p:txBody>
          <a:bodyPr vert="horz" lIns="109728" tIns="54864" rIns="109728" bIns="54864" rtlCol="0" anchor="t">
            <a:normAutofit/>
          </a:bodyPr>
          <a:lstStyle>
            <a:lvl1pPr algn="l" defTabSz="457200" rtl="0" eaLnBrk="1" latinLnBrk="0" hangingPunct="1">
              <a:spcBef>
                <a:spcPct val="0"/>
              </a:spcBef>
              <a:buNone/>
              <a:defRPr sz="4000" b="1" kern="1200" cap="all">
                <a:solidFill>
                  <a:schemeClr val="tx1"/>
                </a:solidFill>
                <a:latin typeface="+mj-lt"/>
                <a:ea typeface="+mj-ea"/>
                <a:cs typeface="+mj-cs"/>
              </a:defRPr>
            </a:lvl1pPr>
          </a:lstStyle>
          <a:p>
            <a:pPr algn="ctr"/>
            <a:r>
              <a:rPr lang="en-US" cap="none" dirty="0">
                <a:solidFill>
                  <a:sysClr val="windowText" lastClr="000000"/>
                </a:solidFill>
              </a:rPr>
              <a:t>CREATING THE FUTURE</a:t>
            </a:r>
            <a:br>
              <a:rPr lang="en-US" cap="none" dirty="0">
                <a:solidFill>
                  <a:sysClr val="windowText" lastClr="000000"/>
                </a:solidFill>
              </a:rPr>
            </a:br>
            <a:r>
              <a:rPr lang="en-US" cap="none" dirty="0">
                <a:solidFill>
                  <a:sysClr val="windowText" lastClr="000000"/>
                </a:solidFill>
              </a:rPr>
              <a:t>(</a:t>
            </a:r>
            <a:r>
              <a:rPr lang="en-US" cap="none" dirty="0">
                <a:solidFill>
                  <a:schemeClr val="accent2"/>
                </a:solidFill>
              </a:rPr>
              <a:t>decision/data sciences</a:t>
            </a:r>
            <a:r>
              <a:rPr lang="en-US" cap="none" dirty="0">
                <a:solidFill>
                  <a:sysClr val="windowText" lastClr="000000"/>
                </a:solidFill>
              </a:rPr>
              <a:t>)</a:t>
            </a:r>
            <a:endParaRPr lang="en-US" dirty="0">
              <a:solidFill>
                <a:sysClr val="windowText" lastClr="000000"/>
              </a:solidFill>
            </a:endParaRPr>
          </a:p>
        </p:txBody>
      </p:sp>
      <p:sp>
        <p:nvSpPr>
          <p:cNvPr id="8" name="Title 3"/>
          <p:cNvSpPr txBox="1">
            <a:spLocks/>
          </p:cNvSpPr>
          <p:nvPr/>
        </p:nvSpPr>
        <p:spPr>
          <a:xfrm>
            <a:off x="6254403" y="181250"/>
            <a:ext cx="5780840" cy="1366479"/>
          </a:xfrm>
          <a:prstGeom prst="rect">
            <a:avLst/>
          </a:prstGeom>
          <a:gradFill>
            <a:gsLst>
              <a:gs pos="0">
                <a:schemeClr val="accent6">
                  <a:lumMod val="60000"/>
                  <a:lumOff val="40000"/>
                </a:schemeClr>
              </a:gs>
              <a:gs pos="100000">
                <a:schemeClr val="accent6">
                  <a:lumMod val="40000"/>
                  <a:lumOff val="60000"/>
                </a:schemeClr>
              </a:gs>
            </a:gsLst>
          </a:gradFill>
          <a:ln/>
        </p:spPr>
        <p:style>
          <a:lnRef idx="0">
            <a:schemeClr val="accent6"/>
          </a:lnRef>
          <a:fillRef idx="3">
            <a:schemeClr val="accent6"/>
          </a:fillRef>
          <a:effectRef idx="3">
            <a:schemeClr val="accent6"/>
          </a:effectRef>
          <a:fontRef idx="minor">
            <a:schemeClr val="lt1"/>
          </a:fontRef>
        </p:style>
        <p:txBody>
          <a:bodyPr vert="horz" lIns="109728" tIns="54864" rIns="109728" bIns="54864" rtlCol="0" anchor="t">
            <a:normAutofit/>
          </a:bodyPr>
          <a:lstStyle>
            <a:lvl1pPr algn="l" defTabSz="457200" rtl="0" eaLnBrk="1" latinLnBrk="0" hangingPunct="1">
              <a:spcBef>
                <a:spcPct val="0"/>
              </a:spcBef>
              <a:buNone/>
              <a:defRPr sz="4000" b="1" kern="1200" cap="all">
                <a:solidFill>
                  <a:schemeClr val="tx1"/>
                </a:solidFill>
                <a:latin typeface="+mj-lt"/>
                <a:ea typeface="+mj-ea"/>
                <a:cs typeface="+mj-cs"/>
              </a:defRPr>
            </a:lvl1pPr>
          </a:lstStyle>
          <a:p>
            <a:pPr algn="ctr"/>
            <a:r>
              <a:rPr lang="en-US" cap="none" dirty="0">
                <a:solidFill>
                  <a:sysClr val="windowText" lastClr="000000"/>
                </a:solidFill>
              </a:rPr>
              <a:t>EXPLORING THE FUTURE</a:t>
            </a:r>
            <a:br>
              <a:rPr lang="en-US" cap="none" dirty="0">
                <a:solidFill>
                  <a:sysClr val="windowText" lastClr="000000"/>
                </a:solidFill>
              </a:rPr>
            </a:br>
            <a:r>
              <a:rPr lang="en-US" cap="none" dirty="0">
                <a:solidFill>
                  <a:sysClr val="windowText" lastClr="000000"/>
                </a:solidFill>
              </a:rPr>
              <a:t>(</a:t>
            </a:r>
            <a:r>
              <a:rPr lang="en-US" cap="none" dirty="0">
                <a:solidFill>
                  <a:schemeClr val="accent2"/>
                </a:solidFill>
              </a:rPr>
              <a:t>artificial intelligence</a:t>
            </a:r>
            <a:r>
              <a:rPr lang="en-US" cap="none" dirty="0">
                <a:solidFill>
                  <a:sysClr val="windowText" lastClr="000000"/>
                </a:solidFill>
              </a:rPr>
              <a:t>)</a:t>
            </a:r>
            <a:endParaRPr lang="en-US" dirty="0">
              <a:solidFill>
                <a:sysClr val="windowText" lastClr="000000"/>
              </a:solidFill>
            </a:endParaRPr>
          </a:p>
        </p:txBody>
      </p:sp>
      <p:pic>
        <p:nvPicPr>
          <p:cNvPr id="10" name="Picture 9"/>
          <p:cNvPicPr>
            <a:picLocks noChangeAspect="1"/>
          </p:cNvPicPr>
          <p:nvPr/>
        </p:nvPicPr>
        <p:blipFill>
          <a:blip r:embed="rId2"/>
          <a:stretch>
            <a:fillRect/>
          </a:stretch>
        </p:blipFill>
        <p:spPr>
          <a:xfrm>
            <a:off x="6678931" y="5222162"/>
            <a:ext cx="5513069" cy="1635838"/>
          </a:xfrm>
          <a:prstGeom prst="rect">
            <a:avLst/>
          </a:prstGeom>
        </p:spPr>
      </p:pic>
      <p:sp>
        <p:nvSpPr>
          <p:cNvPr id="9" name="Title 1"/>
          <p:cNvSpPr>
            <a:spLocks noGrp="1"/>
          </p:cNvSpPr>
          <p:nvPr>
            <p:ph type="title"/>
          </p:nvPr>
        </p:nvSpPr>
        <p:spPr>
          <a:xfrm>
            <a:off x="340126" y="11881"/>
            <a:ext cx="5928441" cy="1431124"/>
          </a:xfrm>
        </p:spPr>
        <p:txBody>
          <a:bodyPr>
            <a:normAutofit fontScale="90000"/>
          </a:bodyPr>
          <a:lstStyle/>
          <a:p>
            <a:r>
              <a:rPr lang="en-US" dirty="0">
                <a:latin typeface="Calibri Light" charset="0"/>
                <a:ea typeface="Calibri Light" charset="0"/>
                <a:cs typeface="Calibri Light" charset="0"/>
              </a:rPr>
              <a:t>Evolution of </a:t>
            </a:r>
            <a:br>
              <a:rPr lang="en-US" dirty="0">
                <a:latin typeface="Calibri Light" charset="0"/>
                <a:ea typeface="Calibri Light" charset="0"/>
                <a:cs typeface="Calibri Light" charset="0"/>
              </a:rPr>
            </a:br>
            <a:r>
              <a:rPr lang="en-US" dirty="0">
                <a:solidFill>
                  <a:schemeClr val="accent2"/>
                </a:solidFill>
                <a:latin typeface="Calibri Light" charset="0"/>
                <a:ea typeface="Calibri Light" charset="0"/>
                <a:cs typeface="Calibri Light" charset="0"/>
              </a:rPr>
              <a:t>Intelligent Machines…</a:t>
            </a:r>
            <a:endParaRPr lang="en-US" dirty="0">
              <a:latin typeface="Calibri Light" charset="0"/>
              <a:ea typeface="Calibri Light" charset="0"/>
              <a:cs typeface="Calibri Light" charset="0"/>
            </a:endParaRPr>
          </a:p>
        </p:txBody>
      </p:sp>
    </p:spTree>
    <p:extLst>
      <p:ext uri="{BB962C8B-B14F-4D97-AF65-F5344CB8AC3E}">
        <p14:creationId xmlns:p14="http://schemas.microsoft.com/office/powerpoint/2010/main" val="45171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4"/>
          <a:stretch>
            <a:fillRect/>
          </a:stretch>
        </p:blipFill>
        <p:spPr>
          <a:xfrm>
            <a:off x="8070217" y="1364377"/>
            <a:ext cx="3136909" cy="2261090"/>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46487" y="1341525"/>
            <a:ext cx="3137526" cy="2290909"/>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3157639" y="3123935"/>
            <a:ext cx="781382" cy="418823"/>
          </a:xfrm>
          <a:prstGeom prst="rect">
            <a:avLst/>
          </a:prstGeom>
          <a:solidFill>
            <a:schemeClr val="bg1"/>
          </a:solidFill>
        </p:spPr>
        <p:txBody>
          <a:bodyPr wrap="square" lIns="85588" tIns="42794" rIns="85588" bIns="42794" rtlCol="0">
            <a:spAutoFit/>
          </a:bodyPr>
          <a:lstStyle/>
          <a:p>
            <a:pPr defTabSz="548640"/>
            <a:r>
              <a:rPr lang="en-US" sz="2160" dirty="0">
                <a:solidFill>
                  <a:prstClr val="black"/>
                </a:solidFill>
              </a:rPr>
              <a:t>1997</a:t>
            </a:r>
          </a:p>
        </p:txBody>
      </p:sp>
      <p:pic>
        <p:nvPicPr>
          <p:cNvPr id="6" name="Picture 5"/>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469767" y="1362102"/>
            <a:ext cx="3136909" cy="2252204"/>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6745164" y="3029817"/>
            <a:ext cx="813876" cy="418823"/>
          </a:xfrm>
          <a:prstGeom prst="rect">
            <a:avLst/>
          </a:prstGeom>
          <a:solidFill>
            <a:schemeClr val="bg1"/>
          </a:solidFill>
        </p:spPr>
        <p:txBody>
          <a:bodyPr wrap="square" lIns="85588" tIns="42794" rIns="85588" bIns="42794" rtlCol="0">
            <a:spAutoFit/>
          </a:bodyPr>
          <a:lstStyle/>
          <a:p>
            <a:pPr algn="ctr" defTabSz="548640"/>
            <a:r>
              <a:rPr lang="en-US" sz="2160" dirty="0">
                <a:solidFill>
                  <a:prstClr val="black"/>
                </a:solidFill>
              </a:rPr>
              <a:t>2011</a:t>
            </a:r>
          </a:p>
        </p:txBody>
      </p:sp>
      <p:pic>
        <p:nvPicPr>
          <p:cNvPr id="8" name="Picture 7"/>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4446907" y="3896030"/>
            <a:ext cx="3157854" cy="2384494"/>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6627847" y="5672138"/>
            <a:ext cx="919765" cy="418823"/>
          </a:xfrm>
          <a:prstGeom prst="rect">
            <a:avLst/>
          </a:prstGeom>
          <a:solidFill>
            <a:schemeClr val="bg1"/>
          </a:solidFill>
        </p:spPr>
        <p:txBody>
          <a:bodyPr wrap="square" lIns="85588" tIns="42794" rIns="85588" bIns="42794" rtlCol="0">
            <a:spAutoFit/>
          </a:bodyPr>
          <a:lstStyle/>
          <a:p>
            <a:pPr defTabSz="548640"/>
            <a:r>
              <a:rPr lang="en-US" sz="2160" dirty="0">
                <a:solidFill>
                  <a:prstClr val="black"/>
                </a:solidFill>
              </a:rPr>
              <a:t>2017?</a:t>
            </a:r>
          </a:p>
        </p:txBody>
      </p:sp>
      <p:sp>
        <p:nvSpPr>
          <p:cNvPr id="2" name="Title 1"/>
          <p:cNvSpPr>
            <a:spLocks noGrp="1"/>
          </p:cNvSpPr>
          <p:nvPr>
            <p:ph type="title"/>
          </p:nvPr>
        </p:nvSpPr>
        <p:spPr>
          <a:xfrm>
            <a:off x="358826" y="0"/>
            <a:ext cx="11451488" cy="1095508"/>
          </a:xfrm>
        </p:spPr>
        <p:txBody>
          <a:bodyPr>
            <a:normAutofit/>
          </a:bodyPr>
          <a:lstStyle/>
          <a:p>
            <a:r>
              <a:rPr lang="en-US" sz="4800" dirty="0">
                <a:solidFill>
                  <a:srgbClr val="C00000"/>
                </a:solidFill>
                <a:latin typeface="Calibri Light" charset="0"/>
                <a:ea typeface="Calibri Light" charset="0"/>
                <a:cs typeface="Calibri Light" charset="0"/>
              </a:rPr>
              <a:t>AI</a:t>
            </a:r>
            <a:r>
              <a:rPr lang="en-US" sz="4800" dirty="0">
                <a:latin typeface="Calibri Light" charset="0"/>
                <a:ea typeface="Calibri Light" charset="0"/>
                <a:cs typeface="Calibri Light" charset="0"/>
              </a:rPr>
              <a:t> has come a long way… </a:t>
            </a:r>
          </a:p>
        </p:txBody>
      </p:sp>
      <p:sp>
        <p:nvSpPr>
          <p:cNvPr id="12" name="TextBox 11"/>
          <p:cNvSpPr txBox="1"/>
          <p:nvPr/>
        </p:nvSpPr>
        <p:spPr>
          <a:xfrm>
            <a:off x="10383498" y="3059930"/>
            <a:ext cx="768996" cy="418823"/>
          </a:xfrm>
          <a:prstGeom prst="rect">
            <a:avLst/>
          </a:prstGeom>
          <a:solidFill>
            <a:schemeClr val="bg1"/>
          </a:solidFill>
        </p:spPr>
        <p:txBody>
          <a:bodyPr wrap="square" lIns="85588" tIns="42794" rIns="85588" bIns="42794" rtlCol="0">
            <a:spAutoFit/>
          </a:bodyPr>
          <a:lstStyle/>
          <a:p>
            <a:pPr defTabSz="548640"/>
            <a:r>
              <a:rPr lang="en-US" sz="2160" dirty="0">
                <a:solidFill>
                  <a:prstClr val="black"/>
                </a:solidFill>
              </a:rPr>
              <a:t>2016</a:t>
            </a:r>
          </a:p>
        </p:txBody>
      </p:sp>
      <p:pic>
        <p:nvPicPr>
          <p:cNvPr id="16" name="Picture 15"/>
          <p:cNvPicPr>
            <a:picLocks noChangeAspect="1"/>
          </p:cNvPicPr>
          <p:nvPr/>
        </p:nvPicPr>
        <p:blipFill>
          <a:blip r:embed="rId8"/>
          <a:stretch>
            <a:fillRect/>
          </a:stretch>
        </p:blipFill>
        <p:spPr>
          <a:xfrm>
            <a:off x="8061471" y="3896965"/>
            <a:ext cx="3136909" cy="2366825"/>
          </a:xfrm>
          <a:prstGeom prst="rect">
            <a:avLst/>
          </a:prstGeom>
          <a:ln>
            <a:noFill/>
          </a:ln>
          <a:effectLst>
            <a:outerShdw blurRad="292100" dist="139700" dir="2700000" algn="tl" rotWithShape="0">
              <a:srgbClr val="333333">
                <a:alpha val="65000"/>
              </a:srgbClr>
            </a:outerShdw>
          </a:effectLst>
        </p:spPr>
      </p:pic>
      <p:sp>
        <p:nvSpPr>
          <p:cNvPr id="17" name="TextBox 16"/>
          <p:cNvSpPr txBox="1"/>
          <p:nvPr/>
        </p:nvSpPr>
        <p:spPr>
          <a:xfrm>
            <a:off x="10239726" y="5672138"/>
            <a:ext cx="908335" cy="418823"/>
          </a:xfrm>
          <a:prstGeom prst="rect">
            <a:avLst/>
          </a:prstGeom>
          <a:solidFill>
            <a:schemeClr val="bg1"/>
          </a:solidFill>
        </p:spPr>
        <p:txBody>
          <a:bodyPr wrap="square" lIns="85588" tIns="42794" rIns="85588" bIns="42794" rtlCol="0">
            <a:spAutoFit/>
          </a:bodyPr>
          <a:lstStyle/>
          <a:p>
            <a:pPr defTabSz="548640"/>
            <a:r>
              <a:rPr lang="en-US" sz="2160" dirty="0">
                <a:solidFill>
                  <a:prstClr val="black"/>
                </a:solidFill>
              </a:rPr>
              <a:t>2017?</a:t>
            </a:r>
          </a:p>
        </p:txBody>
      </p:sp>
      <p:pic>
        <p:nvPicPr>
          <p:cNvPr id="19" name="Picture 18"/>
          <p:cNvPicPr>
            <a:picLocks noChangeAspect="1"/>
          </p:cNvPicPr>
          <p:nvPr/>
        </p:nvPicPr>
        <p:blipFill>
          <a:blip r:embed="rId9"/>
          <a:stretch>
            <a:fillRect/>
          </a:stretch>
        </p:blipFill>
        <p:spPr>
          <a:xfrm>
            <a:off x="846458" y="3896337"/>
            <a:ext cx="3134994" cy="2354275"/>
          </a:xfrm>
          <a:prstGeom prst="rect">
            <a:avLst/>
          </a:prstGeom>
          <a:ln>
            <a:noFill/>
          </a:ln>
          <a:effectLst>
            <a:outerShdw blurRad="292100" dist="139700" dir="2700000" algn="tl" rotWithShape="0">
              <a:srgbClr val="333333">
                <a:alpha val="65000"/>
              </a:srgbClr>
            </a:outerShdw>
          </a:effectLst>
        </p:spPr>
      </p:pic>
      <p:sp>
        <p:nvSpPr>
          <p:cNvPr id="20" name="TextBox 19"/>
          <p:cNvSpPr txBox="1"/>
          <p:nvPr/>
        </p:nvSpPr>
        <p:spPr>
          <a:xfrm>
            <a:off x="3174716" y="5663090"/>
            <a:ext cx="755262" cy="418823"/>
          </a:xfrm>
          <a:prstGeom prst="rect">
            <a:avLst/>
          </a:prstGeom>
          <a:solidFill>
            <a:schemeClr val="bg1"/>
          </a:solidFill>
        </p:spPr>
        <p:txBody>
          <a:bodyPr wrap="square" lIns="85588" tIns="42794" rIns="85588" bIns="42794" rtlCol="0">
            <a:spAutoFit/>
          </a:bodyPr>
          <a:lstStyle/>
          <a:p>
            <a:pPr defTabSz="548640"/>
            <a:r>
              <a:rPr lang="en-US" sz="2160" dirty="0">
                <a:solidFill>
                  <a:prstClr val="black"/>
                </a:solidFill>
              </a:rPr>
              <a:t>2014</a:t>
            </a:r>
          </a:p>
        </p:txBody>
      </p:sp>
    </p:spTree>
    <p:custDataLst>
      <p:tags r:id="rId1"/>
    </p:custDataLst>
    <p:extLst>
      <p:ext uri="{BB962C8B-B14F-4D97-AF65-F5344CB8AC3E}">
        <p14:creationId xmlns:p14="http://schemas.microsoft.com/office/powerpoint/2010/main" val="1510682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2" grpId="0" animBg="1"/>
      <p:bldP spid="17" grpId="0" animBg="1"/>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Chat-Bots Season!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5402" y="1192691"/>
            <a:ext cx="2379447" cy="2376931"/>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6152" y="1192213"/>
            <a:ext cx="2857242" cy="2375973"/>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5403" y="4330362"/>
            <a:ext cx="2379447" cy="1840106"/>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8074" y="4640604"/>
            <a:ext cx="4833399" cy="1371600"/>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5271" y="4416086"/>
            <a:ext cx="2090057" cy="1820636"/>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0577" y="1192213"/>
            <a:ext cx="2379447" cy="237597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722245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0" y="14218"/>
            <a:ext cx="12191999" cy="1163651"/>
          </a:xfrm>
        </p:spPr>
        <p:txBody>
          <a:bodyPr>
            <a:normAutofit/>
          </a:bodyPr>
          <a:lstStyle/>
          <a:p>
            <a:pPr algn="ctr" eaLnBrk="1" hangingPunct="1"/>
            <a:r>
              <a:rPr lang="en-US">
                <a:latin typeface="Calibri Light" charset="0"/>
                <a:ea typeface="Calibri Light" charset="0"/>
                <a:cs typeface="Calibri Light" charset="0"/>
              </a:rPr>
              <a:t>Three aspects of Data Analytics</a:t>
            </a:r>
            <a:endParaRPr lang="en-US" dirty="0">
              <a:latin typeface="Calibri Light" charset="0"/>
              <a:ea typeface="Calibri Light" charset="0"/>
              <a:cs typeface="Calibri Light" charset="0"/>
            </a:endParaRPr>
          </a:p>
        </p:txBody>
      </p:sp>
      <p:sp>
        <p:nvSpPr>
          <p:cNvPr id="10" name="Oval 9"/>
          <p:cNvSpPr/>
          <p:nvPr/>
        </p:nvSpPr>
        <p:spPr bwMode="auto">
          <a:xfrm>
            <a:off x="4501181" y="1534206"/>
            <a:ext cx="3291840" cy="1331237"/>
          </a:xfrm>
          <a:prstGeom prst="ellipse">
            <a:avLst/>
          </a:prstGeom>
          <a:ln/>
          <a:effectLst>
            <a:outerShdw blurRad="508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anchor="ctr"/>
          <a:lstStyle/>
          <a:p>
            <a:pPr algn="ctr" defTabSz="548640">
              <a:defRPr/>
            </a:pPr>
            <a:r>
              <a:rPr lang="en-US" sz="3360" b="1">
                <a:solidFill>
                  <a:srgbClr val="FFFFFF"/>
                </a:solidFill>
              </a:rPr>
              <a:t>Domain Knowledge</a:t>
            </a:r>
            <a:endParaRPr lang="en-US" sz="3360" b="1" dirty="0">
              <a:solidFill>
                <a:srgbClr val="FFFFFF"/>
              </a:solidFill>
            </a:endParaRPr>
          </a:p>
        </p:txBody>
      </p:sp>
      <p:sp>
        <p:nvSpPr>
          <p:cNvPr id="12" name="Oval 11"/>
          <p:cNvSpPr/>
          <p:nvPr/>
        </p:nvSpPr>
        <p:spPr>
          <a:xfrm>
            <a:off x="1484513" y="3735407"/>
            <a:ext cx="3983126" cy="1331237"/>
          </a:xfrm>
          <a:prstGeom prst="ellipse">
            <a:avLst/>
          </a:prstGeom>
          <a:effectLst>
            <a:outerShdw blurRad="50800" dist="762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anchor="ctr"/>
          <a:lstStyle/>
          <a:p>
            <a:pPr algn="ctr" defTabSz="548640">
              <a:defRPr/>
            </a:pPr>
            <a:r>
              <a:rPr lang="en-US" sz="3360" b="1">
                <a:solidFill>
                  <a:srgbClr val="FFFFFF"/>
                </a:solidFill>
              </a:rPr>
              <a:t>Statistics and Mathematics</a:t>
            </a:r>
            <a:endParaRPr lang="en-US" sz="3360" b="1" dirty="0">
              <a:solidFill>
                <a:srgbClr val="FFFFFF"/>
              </a:solidFill>
            </a:endParaRPr>
          </a:p>
        </p:txBody>
      </p:sp>
      <p:sp>
        <p:nvSpPr>
          <p:cNvPr id="14" name="Oval 13"/>
          <p:cNvSpPr/>
          <p:nvPr/>
        </p:nvSpPr>
        <p:spPr bwMode="auto">
          <a:xfrm>
            <a:off x="6553949" y="3714990"/>
            <a:ext cx="3953039" cy="1372069"/>
          </a:xfrm>
          <a:prstGeom prst="ellipse">
            <a:avLst/>
          </a:prstGeom>
          <a:effectLst>
            <a:outerShdw blurRad="50800" dist="762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anchor="ctr"/>
          <a:lstStyle/>
          <a:p>
            <a:pPr algn="ctr" defTabSz="548640">
              <a:defRPr/>
            </a:pPr>
            <a:r>
              <a:rPr lang="en-US" sz="3360" b="1">
                <a:solidFill>
                  <a:srgbClr val="FFFFFF"/>
                </a:solidFill>
              </a:rPr>
              <a:t>Computer Science</a:t>
            </a:r>
            <a:endParaRPr lang="en-US" sz="3360" b="1" dirty="0">
              <a:solidFill>
                <a:srgbClr val="FFFFFF"/>
              </a:solidFill>
            </a:endParaRPr>
          </a:p>
        </p:txBody>
      </p:sp>
    </p:spTree>
    <p:extLst>
      <p:ext uri="{BB962C8B-B14F-4D97-AF65-F5344CB8AC3E}">
        <p14:creationId xmlns:p14="http://schemas.microsoft.com/office/powerpoint/2010/main" val="292673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pplications of Data Science PPT Slide 1">
            <a:extLst>
              <a:ext uri="{FF2B5EF4-FFF2-40B4-BE49-F238E27FC236}">
                <a16:creationId xmlns:a16="http://schemas.microsoft.com/office/drawing/2014/main" id="{20B7099D-261F-40ED-9460-B0EE7AC7ECC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2299" b="1988"/>
          <a:stretch/>
        </p:blipFill>
        <p:spPr bwMode="auto">
          <a:xfrm>
            <a:off x="0" y="0"/>
            <a:ext cx="11899725" cy="6739001"/>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3786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599" y="49213"/>
            <a:ext cx="11531601" cy="1143000"/>
          </a:xfrm>
        </p:spPr>
        <p:txBody>
          <a:bodyPr/>
          <a:lstStyle/>
          <a:p>
            <a:pPr algn="ctr"/>
            <a:r>
              <a:rPr lang="en-US" dirty="0"/>
              <a:t>The Beginning of Wisdom…</a:t>
            </a:r>
            <a:endParaRPr lang="en-US" b="0" dirty="0"/>
          </a:p>
        </p:txBody>
      </p:sp>
      <p:sp>
        <p:nvSpPr>
          <p:cNvPr id="3" name="Rounded Rectangle 2"/>
          <p:cNvSpPr/>
          <p:nvPr/>
        </p:nvSpPr>
        <p:spPr>
          <a:xfrm>
            <a:off x="1853596" y="2174203"/>
            <a:ext cx="8887074" cy="2853205"/>
          </a:xfrm>
          <a:prstGeom prst="roundRect">
            <a:avLst/>
          </a:prstGeom>
          <a:solidFill>
            <a:srgbClr val="002046"/>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3200" dirty="0"/>
              <a:t>The Most elementary and valuable statement in Science – the beginning of Wisdom is – </a:t>
            </a:r>
          </a:p>
          <a:p>
            <a:pPr algn="ctr"/>
            <a:endParaRPr lang="en-US" sz="3200" dirty="0"/>
          </a:p>
          <a:p>
            <a:pPr algn="ctr"/>
            <a:r>
              <a:rPr lang="en-US" sz="4000" dirty="0"/>
              <a:t>“</a:t>
            </a:r>
            <a:r>
              <a:rPr lang="en-US" sz="4000" b="1" dirty="0"/>
              <a:t>I do not know!</a:t>
            </a:r>
            <a:r>
              <a:rPr lang="en-US" sz="4000" dirty="0"/>
              <a:t>”  </a:t>
            </a:r>
          </a:p>
        </p:txBody>
      </p:sp>
    </p:spTree>
    <p:extLst>
      <p:ext uri="{BB962C8B-B14F-4D97-AF65-F5344CB8AC3E}">
        <p14:creationId xmlns:p14="http://schemas.microsoft.com/office/powerpoint/2010/main" val="5941509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24" y="0"/>
            <a:ext cx="12183576" cy="1028588"/>
          </a:xfrm>
        </p:spPr>
        <p:txBody>
          <a:bodyPr>
            <a:normAutofit/>
          </a:bodyPr>
          <a:lstStyle/>
          <a:p>
            <a:pPr algn="ctr"/>
            <a:r>
              <a:rPr lang="en-US" sz="4800" dirty="0">
                <a:latin typeface="Calibri Light" charset="0"/>
                <a:ea typeface="Calibri Light" charset="0"/>
                <a:cs typeface="Calibri Light" charset="0"/>
              </a:rPr>
              <a:t>Key Data Analytics </a:t>
            </a:r>
            <a:r>
              <a:rPr lang="en-US" sz="4800">
                <a:latin typeface="Calibri Light" charset="0"/>
                <a:ea typeface="Calibri Light" charset="0"/>
                <a:cs typeface="Calibri Light" charset="0"/>
              </a:rPr>
              <a:t>Questions! </a:t>
            </a:r>
            <a:endParaRPr lang="en-US" sz="4800" dirty="0">
              <a:latin typeface="Calibri Light" charset="0"/>
              <a:ea typeface="Calibri Light" charset="0"/>
              <a:cs typeface="Calibri Light" charset="0"/>
            </a:endParaRPr>
          </a:p>
        </p:txBody>
      </p:sp>
      <p:sp>
        <p:nvSpPr>
          <p:cNvPr id="3" name="Content Placeholder 2"/>
          <p:cNvSpPr>
            <a:spLocks noGrp="1"/>
          </p:cNvSpPr>
          <p:nvPr>
            <p:ph idx="1"/>
          </p:nvPr>
        </p:nvSpPr>
        <p:spPr>
          <a:xfrm>
            <a:off x="620110" y="1078113"/>
            <a:ext cx="10857187" cy="5643254"/>
          </a:xfrm>
        </p:spPr>
        <p:txBody>
          <a:bodyPr>
            <a:normAutofit fontScale="77500" lnSpcReduction="20000"/>
          </a:bodyPr>
          <a:lstStyle/>
          <a:p>
            <a:pPr>
              <a:buFont typeface="Arial" charset="0"/>
              <a:buChar char="•"/>
            </a:pPr>
            <a:r>
              <a:rPr lang="en-US" b="1" dirty="0"/>
              <a:t>What </a:t>
            </a:r>
            <a:r>
              <a:rPr lang="en-US" b="1" dirty="0">
                <a:solidFill>
                  <a:srgbClr val="C00000"/>
                </a:solidFill>
              </a:rPr>
              <a:t>DECISIONS</a:t>
            </a:r>
            <a:r>
              <a:rPr lang="en-US" b="1" dirty="0">
                <a:solidFill>
                  <a:srgbClr val="FF0000"/>
                </a:solidFill>
              </a:rPr>
              <a:t> </a:t>
            </a:r>
            <a:r>
              <a:rPr lang="en-US" b="1" dirty="0">
                <a:solidFill>
                  <a:schemeClr val="tx1"/>
                </a:solidFill>
              </a:rPr>
              <a:t>does my </a:t>
            </a:r>
            <a:r>
              <a:rPr lang="en-US" b="1" dirty="0"/>
              <a:t>business make?</a:t>
            </a:r>
          </a:p>
          <a:p>
            <a:pPr lvl="1">
              <a:buFont typeface="Arial" charset="0"/>
              <a:buChar char="•"/>
            </a:pPr>
            <a:r>
              <a:rPr lang="en-US" dirty="0"/>
              <a:t>e.g. Which offer to send to which customer?</a:t>
            </a:r>
          </a:p>
          <a:p>
            <a:pPr>
              <a:buFont typeface="Arial" charset="0"/>
              <a:buChar char="•"/>
            </a:pPr>
            <a:r>
              <a:rPr lang="en-US" b="1" dirty="0"/>
              <a:t>On what </a:t>
            </a:r>
            <a:r>
              <a:rPr lang="en-US" b="1" dirty="0">
                <a:solidFill>
                  <a:srgbClr val="C00000"/>
                </a:solidFill>
              </a:rPr>
              <a:t>BASIS</a:t>
            </a:r>
            <a:r>
              <a:rPr lang="en-US" b="1" dirty="0">
                <a:solidFill>
                  <a:srgbClr val="FF0000"/>
                </a:solidFill>
              </a:rPr>
              <a:t> </a:t>
            </a:r>
            <a:r>
              <a:rPr lang="en-US" b="1" dirty="0"/>
              <a:t>do I make those decisions?</a:t>
            </a:r>
          </a:p>
          <a:p>
            <a:pPr lvl="1">
              <a:buFont typeface="Arial" charset="0"/>
              <a:buChar char="•"/>
            </a:pPr>
            <a:r>
              <a:rPr lang="en-US" dirty="0"/>
              <a:t>e.g. Past purchase behaviors of those/similar customers?</a:t>
            </a:r>
          </a:p>
          <a:p>
            <a:pPr>
              <a:buFont typeface="Arial" charset="0"/>
              <a:buChar char="•"/>
            </a:pPr>
            <a:r>
              <a:rPr lang="en-US" b="1" dirty="0"/>
              <a:t>How do I quantify </a:t>
            </a:r>
            <a:r>
              <a:rPr lang="en-US" b="1" dirty="0">
                <a:solidFill>
                  <a:srgbClr val="C00000"/>
                </a:solidFill>
              </a:rPr>
              <a:t>SUCCESS </a:t>
            </a:r>
            <a:r>
              <a:rPr lang="en-US" b="1" dirty="0"/>
              <a:t>of my decisions?</a:t>
            </a:r>
          </a:p>
          <a:p>
            <a:pPr lvl="1">
              <a:spcBef>
                <a:spcPts val="1100"/>
              </a:spcBef>
              <a:buFont typeface="Arial" charset="0"/>
              <a:buChar char="•"/>
            </a:pPr>
            <a:r>
              <a:rPr lang="en-US" dirty="0"/>
              <a:t>e.g. What fraction of offers get converted?</a:t>
            </a:r>
          </a:p>
          <a:p>
            <a:pPr>
              <a:buFont typeface="Arial" charset="0"/>
              <a:buChar char="•"/>
            </a:pPr>
            <a:r>
              <a:rPr lang="en-US" b="1" dirty="0"/>
              <a:t>What data should I collect to </a:t>
            </a:r>
            <a:r>
              <a:rPr lang="en-US" b="1" dirty="0">
                <a:solidFill>
                  <a:srgbClr val="C00000"/>
                </a:solidFill>
              </a:rPr>
              <a:t>EVALUATE</a:t>
            </a:r>
            <a:r>
              <a:rPr lang="en-US" b="1" dirty="0">
                <a:solidFill>
                  <a:srgbClr val="FF0000"/>
                </a:solidFill>
              </a:rPr>
              <a:t> </a:t>
            </a:r>
            <a:r>
              <a:rPr lang="en-US" b="1" dirty="0"/>
              <a:t>my decisions?</a:t>
            </a:r>
          </a:p>
          <a:p>
            <a:pPr lvl="1">
              <a:buFont typeface="Arial" charset="0"/>
              <a:buChar char="•"/>
            </a:pPr>
            <a:r>
              <a:rPr lang="en-US" dirty="0"/>
              <a:t>e.g. Did customers redeem the coupons – after how long, how often.</a:t>
            </a:r>
          </a:p>
          <a:p>
            <a:pPr>
              <a:buFont typeface="Arial" charset="0"/>
              <a:buChar char="•"/>
            </a:pPr>
            <a:r>
              <a:rPr lang="en-US" b="1" dirty="0"/>
              <a:t>What data should I collect to </a:t>
            </a:r>
            <a:r>
              <a:rPr lang="en-US" b="1" dirty="0">
                <a:solidFill>
                  <a:srgbClr val="C00000"/>
                </a:solidFill>
              </a:rPr>
              <a:t>IMPROVE</a:t>
            </a:r>
            <a:r>
              <a:rPr lang="en-US" b="1" dirty="0">
                <a:solidFill>
                  <a:srgbClr val="FF0000"/>
                </a:solidFill>
              </a:rPr>
              <a:t> </a:t>
            </a:r>
            <a:r>
              <a:rPr lang="en-US" b="1" dirty="0"/>
              <a:t>my decisions?</a:t>
            </a:r>
          </a:p>
          <a:p>
            <a:pPr lvl="1">
              <a:buFont typeface="Arial" charset="0"/>
              <a:buChar char="•"/>
            </a:pPr>
            <a:r>
              <a:rPr lang="en-US" dirty="0"/>
              <a:t>e.g. Point of sales data, Social data, Reviews, etc.</a:t>
            </a:r>
          </a:p>
          <a:p>
            <a:pPr>
              <a:buFont typeface="Arial" charset="0"/>
              <a:buChar char="•"/>
            </a:pPr>
            <a:r>
              <a:rPr lang="en-US" b="1" dirty="0"/>
              <a:t>How do I improve my </a:t>
            </a:r>
            <a:r>
              <a:rPr lang="en-US" b="1" dirty="0">
                <a:solidFill>
                  <a:srgbClr val="C00000"/>
                </a:solidFill>
              </a:rPr>
              <a:t>MODELS</a:t>
            </a:r>
            <a:r>
              <a:rPr lang="en-US" b="1" dirty="0">
                <a:solidFill>
                  <a:srgbClr val="FF0000"/>
                </a:solidFill>
              </a:rPr>
              <a:t> </a:t>
            </a:r>
            <a:r>
              <a:rPr lang="en-US" b="1" dirty="0"/>
              <a:t>from the data I collect?</a:t>
            </a:r>
          </a:p>
          <a:p>
            <a:pPr lvl="1">
              <a:buFont typeface="Arial" charset="0"/>
              <a:buChar char="•"/>
            </a:pPr>
            <a:r>
              <a:rPr lang="en-US" dirty="0"/>
              <a:t>More data, More features, Better Modeling, More Customization,…</a:t>
            </a:r>
          </a:p>
        </p:txBody>
      </p:sp>
    </p:spTree>
    <p:extLst>
      <p:ext uri="{BB962C8B-B14F-4D97-AF65-F5344CB8AC3E}">
        <p14:creationId xmlns:p14="http://schemas.microsoft.com/office/powerpoint/2010/main" val="355620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2"/>
          <p:cNvSpPr txBox="1">
            <a:spLocks noGrp="1"/>
          </p:cNvSpPr>
          <p:nvPr>
            <p:ph type="title"/>
          </p:nvPr>
        </p:nvSpPr>
        <p:spPr>
          <a:xfrm>
            <a:off x="422239" y="107536"/>
            <a:ext cx="4981200" cy="510000"/>
          </a:xfrm>
          <a:prstGeom prst="rect">
            <a:avLst/>
          </a:prstGeom>
        </p:spPr>
        <p:txBody>
          <a:bodyPr spcFirstLastPara="1" vert="horz" wrap="square" lIns="91433" tIns="45700" rIns="91433" bIns="45700" rtlCol="0" anchor="ctr" anchorCtr="0">
            <a:noAutofit/>
          </a:bodyPr>
          <a:lstStyle/>
          <a:p>
            <a:r>
              <a:rPr lang="en" sz="2667" b="1" dirty="0">
                <a:latin typeface="Calibri"/>
                <a:ea typeface="Calibri"/>
                <a:cs typeface="Calibri"/>
                <a:sym typeface="Calibri"/>
              </a:rPr>
              <a:t>Data Science Flow</a:t>
            </a:r>
            <a:endParaRPr sz="2667" b="1" dirty="0">
              <a:latin typeface="Calibri"/>
              <a:ea typeface="Calibri"/>
              <a:cs typeface="Calibri"/>
              <a:sym typeface="Calibri"/>
            </a:endParaRPr>
          </a:p>
        </p:txBody>
      </p:sp>
      <p:pic>
        <p:nvPicPr>
          <p:cNvPr id="122" name="Google Shape;122;p22"/>
          <p:cNvPicPr preferRelativeResize="0"/>
          <p:nvPr/>
        </p:nvPicPr>
        <p:blipFill>
          <a:blip r:embed="rId3">
            <a:alphaModFix/>
          </a:blip>
          <a:stretch>
            <a:fillRect/>
          </a:stretch>
        </p:blipFill>
        <p:spPr>
          <a:xfrm>
            <a:off x="2023375" y="1235525"/>
            <a:ext cx="7717500" cy="5194000"/>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3E15BEEC-8242-46AC-862C-C17013C0C212}"/>
                  </a:ext>
                </a:extLst>
              </p14:cNvPr>
              <p14:cNvContentPartPr/>
              <p14:nvPr/>
            </p14:nvContentPartPr>
            <p14:xfrm>
              <a:off x="10393495" y="294901"/>
              <a:ext cx="1254600" cy="241560"/>
            </p14:xfrm>
          </p:contentPart>
        </mc:Choice>
        <mc:Fallback xmlns="">
          <p:pic>
            <p:nvPicPr>
              <p:cNvPr id="2" name="Ink 1">
                <a:extLst>
                  <a:ext uri="{FF2B5EF4-FFF2-40B4-BE49-F238E27FC236}">
                    <a16:creationId xmlns:a16="http://schemas.microsoft.com/office/drawing/2014/main" id="{3E15BEEC-8242-46AC-862C-C17013C0C212}"/>
                  </a:ext>
                </a:extLst>
              </p:cNvPr>
              <p:cNvPicPr/>
              <p:nvPr/>
            </p:nvPicPr>
            <p:blipFill>
              <a:blip r:embed="rId5"/>
              <a:stretch>
                <a:fillRect/>
              </a:stretch>
            </p:blipFill>
            <p:spPr>
              <a:xfrm>
                <a:off x="10330495" y="232261"/>
                <a:ext cx="1380240" cy="367200"/>
              </a:xfrm>
              <a:prstGeom prst="rect">
                <a:avLst/>
              </a:prstGeom>
            </p:spPr>
          </p:pic>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127" name="Google Shape;127;p23"/>
          <p:cNvPicPr preferRelativeResize="0"/>
          <p:nvPr/>
        </p:nvPicPr>
        <p:blipFill rotWithShape="1">
          <a:blip r:embed="rId3">
            <a:alphaModFix/>
          </a:blip>
          <a:srcRect/>
          <a:stretch/>
        </p:blipFill>
        <p:spPr>
          <a:xfrm>
            <a:off x="0" y="2"/>
            <a:ext cx="12191997" cy="6856781"/>
          </a:xfrm>
          <a:prstGeom prst="rect">
            <a:avLst/>
          </a:prstGeom>
          <a:noFill/>
          <a:ln>
            <a:noFill/>
          </a:ln>
        </p:spPr>
      </p:pic>
      <p:sp>
        <p:nvSpPr>
          <p:cNvPr id="128" name="Google Shape;128;p23"/>
          <p:cNvSpPr/>
          <p:nvPr/>
        </p:nvSpPr>
        <p:spPr>
          <a:xfrm>
            <a:off x="0" y="0"/>
            <a:ext cx="12192000" cy="6858000"/>
          </a:xfrm>
          <a:prstGeom prst="rect">
            <a:avLst/>
          </a:prstGeom>
          <a:solidFill>
            <a:schemeClr val="lt2">
              <a:alpha val="80000"/>
            </a:schemeClr>
          </a:solidFill>
          <a:ln>
            <a:noFill/>
          </a:ln>
        </p:spPr>
        <p:txBody>
          <a:bodyPr spcFirstLastPara="1" wrap="square" lIns="91433" tIns="45700" rIns="91433" bIns="45700" anchor="ctr" anchorCtr="0">
            <a:noAutofit/>
          </a:bodyPr>
          <a:lstStyle/>
          <a:p>
            <a:pPr algn="ctr"/>
            <a:endParaRPr sz="1467">
              <a:solidFill>
                <a:srgbClr val="121543"/>
              </a:solidFill>
              <a:latin typeface="Calibri"/>
              <a:ea typeface="Calibri"/>
              <a:cs typeface="Calibri"/>
              <a:sym typeface="Calibri"/>
            </a:endParaRPr>
          </a:p>
        </p:txBody>
      </p:sp>
      <p:sp>
        <p:nvSpPr>
          <p:cNvPr id="129" name="Google Shape;129;p23"/>
          <p:cNvSpPr/>
          <p:nvPr/>
        </p:nvSpPr>
        <p:spPr>
          <a:xfrm>
            <a:off x="7534040" y="1154131"/>
            <a:ext cx="620000" cy="620000"/>
          </a:xfrm>
          <a:prstGeom prst="ellipse">
            <a:avLst/>
          </a:prstGeom>
          <a:solidFill>
            <a:srgbClr val="3A2F70"/>
          </a:solidFill>
          <a:ln>
            <a:noFill/>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sp>
        <p:nvSpPr>
          <p:cNvPr id="130" name="Google Shape;130;p23"/>
          <p:cNvSpPr/>
          <p:nvPr/>
        </p:nvSpPr>
        <p:spPr>
          <a:xfrm>
            <a:off x="8153711" y="1154131"/>
            <a:ext cx="3970400" cy="620000"/>
          </a:xfrm>
          <a:prstGeom prst="roundRect">
            <a:avLst>
              <a:gd name="adj" fmla="val 50000"/>
            </a:avLst>
          </a:prstGeom>
          <a:solidFill>
            <a:srgbClr val="41357A"/>
          </a:solidFill>
          <a:ln>
            <a:noFill/>
          </a:ln>
        </p:spPr>
        <p:txBody>
          <a:bodyPr spcFirstLastPara="1" wrap="square" lIns="91433" tIns="45700" rIns="91433" bIns="45700" anchor="ctr" anchorCtr="0">
            <a:noAutofit/>
          </a:bodyPr>
          <a:lstStyle/>
          <a:p>
            <a:pPr algn="ctr">
              <a:buClr>
                <a:schemeClr val="dk1"/>
              </a:buClr>
            </a:pPr>
            <a:r>
              <a:rPr lang="en" sz="2267">
                <a:solidFill>
                  <a:schemeClr val="lt1"/>
                </a:solidFill>
                <a:latin typeface="Calibri"/>
                <a:ea typeface="Calibri"/>
                <a:cs typeface="Calibri"/>
                <a:sym typeface="Calibri"/>
              </a:rPr>
              <a:t>CTC</a:t>
            </a:r>
            <a:endParaRPr sz="1467"/>
          </a:p>
        </p:txBody>
      </p:sp>
      <p:sp>
        <p:nvSpPr>
          <p:cNvPr id="131" name="Google Shape;131;p23"/>
          <p:cNvSpPr/>
          <p:nvPr/>
        </p:nvSpPr>
        <p:spPr>
          <a:xfrm flipH="1">
            <a:off x="498900" y="1854496"/>
            <a:ext cx="3878800" cy="1261200"/>
          </a:xfrm>
          <a:prstGeom prst="rect">
            <a:avLst/>
          </a:prstGeom>
          <a:noFill/>
          <a:ln>
            <a:noFill/>
          </a:ln>
        </p:spPr>
        <p:txBody>
          <a:bodyPr spcFirstLastPara="1" wrap="square" lIns="0" tIns="0" rIns="0" bIns="0" anchor="t" anchorCtr="0">
            <a:noAutofit/>
          </a:bodyPr>
          <a:lstStyle/>
          <a:p>
            <a:r>
              <a:rPr lang="en" sz="1467">
                <a:latin typeface="Calibri"/>
                <a:ea typeface="Calibri"/>
                <a:cs typeface="Calibri"/>
                <a:sym typeface="Calibri"/>
              </a:rPr>
              <a:t>Data Engineers are the one’s who will ensure the required data pipelines are in place ensuring good quality of data and timely delivery of the data to everyone who needs to work with the data.Data Engineers work to prepare and make raw data more useful for analytical or operational uses</a:t>
            </a:r>
            <a:endParaRPr sz="1467">
              <a:latin typeface="Calibri"/>
              <a:ea typeface="Calibri"/>
              <a:cs typeface="Calibri"/>
              <a:sym typeface="Calibri"/>
            </a:endParaRPr>
          </a:p>
        </p:txBody>
      </p:sp>
      <p:sp>
        <p:nvSpPr>
          <p:cNvPr id="132" name="Google Shape;132;p23"/>
          <p:cNvSpPr/>
          <p:nvPr/>
        </p:nvSpPr>
        <p:spPr>
          <a:xfrm flipH="1">
            <a:off x="7937689" y="1854512"/>
            <a:ext cx="3878800" cy="923200"/>
          </a:xfrm>
          <a:prstGeom prst="rect">
            <a:avLst/>
          </a:prstGeom>
          <a:noFill/>
          <a:ln>
            <a:noFill/>
          </a:ln>
        </p:spPr>
        <p:txBody>
          <a:bodyPr spcFirstLastPara="1" wrap="square" lIns="0" tIns="0" rIns="0" bIns="0" anchor="t" anchorCtr="0">
            <a:noAutofit/>
          </a:bodyPr>
          <a:lstStyle/>
          <a:p>
            <a:r>
              <a:rPr lang="en" sz="1467">
                <a:solidFill>
                  <a:srgbClr val="121543"/>
                </a:solidFill>
                <a:latin typeface="Calibri"/>
                <a:ea typeface="Calibri"/>
                <a:cs typeface="Calibri"/>
                <a:sym typeface="Calibri"/>
              </a:rPr>
              <a:t>The national average salary for a Data Engineer is ₹7,70,360 in India</a:t>
            </a:r>
            <a:r>
              <a:rPr lang="en" sz="1067">
                <a:solidFill>
                  <a:srgbClr val="858C94"/>
                </a:solidFill>
                <a:highlight>
                  <a:srgbClr val="FFFFFF"/>
                </a:highlight>
                <a:latin typeface="Lato"/>
                <a:ea typeface="Lato"/>
                <a:cs typeface="Lato"/>
                <a:sym typeface="Lato"/>
              </a:rPr>
              <a:t>. </a:t>
            </a:r>
            <a:endParaRPr sz="1467"/>
          </a:p>
        </p:txBody>
      </p:sp>
      <p:sp>
        <p:nvSpPr>
          <p:cNvPr id="133" name="Google Shape;133;p23"/>
          <p:cNvSpPr/>
          <p:nvPr/>
        </p:nvSpPr>
        <p:spPr>
          <a:xfrm flipH="1">
            <a:off x="591775" y="4009848"/>
            <a:ext cx="3878800" cy="1658400"/>
          </a:xfrm>
          <a:prstGeom prst="rect">
            <a:avLst/>
          </a:prstGeom>
          <a:noFill/>
          <a:ln>
            <a:noFill/>
          </a:ln>
        </p:spPr>
        <p:txBody>
          <a:bodyPr spcFirstLastPara="1" wrap="square" lIns="0" tIns="0" rIns="0" bIns="0" anchor="t" anchorCtr="0">
            <a:noAutofit/>
          </a:bodyPr>
          <a:lstStyle/>
          <a:p>
            <a:r>
              <a:rPr lang="en" sz="1467">
                <a:latin typeface="Calibri"/>
                <a:ea typeface="Calibri"/>
                <a:cs typeface="Calibri"/>
                <a:sym typeface="Calibri"/>
              </a:rPr>
              <a:t>Data Warehousing, Ability to write, analyze, and debug SQL queries,Experience in working with Big Data platforms like Hadoop, Spark, Kafka, Flume, Pig, Hive, etc. , Experience in handling data pipeline and workflow management tools like Azkaban, Luigi, Airflow, etc. , Experience in handling stream-processing systems such as Storm and Spark-Streaming, Strong Communication Skills</a:t>
            </a:r>
            <a:endParaRPr sz="1467">
              <a:latin typeface="Calibri"/>
              <a:ea typeface="Calibri"/>
              <a:cs typeface="Calibri"/>
              <a:sym typeface="Calibri"/>
            </a:endParaRPr>
          </a:p>
        </p:txBody>
      </p:sp>
      <p:sp>
        <p:nvSpPr>
          <p:cNvPr id="134" name="Google Shape;134;p23"/>
          <p:cNvSpPr/>
          <p:nvPr/>
        </p:nvSpPr>
        <p:spPr>
          <a:xfrm flipH="1">
            <a:off x="8042751" y="4009849"/>
            <a:ext cx="3878800" cy="446800"/>
          </a:xfrm>
          <a:prstGeom prst="rect">
            <a:avLst/>
          </a:prstGeom>
          <a:noFill/>
          <a:ln>
            <a:noFill/>
          </a:ln>
        </p:spPr>
        <p:txBody>
          <a:bodyPr spcFirstLastPara="1" wrap="square" lIns="0" tIns="0" rIns="0" bIns="0" anchor="t" anchorCtr="0">
            <a:noAutofit/>
          </a:bodyPr>
          <a:lstStyle/>
          <a:p>
            <a:r>
              <a:rPr lang="en" sz="1200">
                <a:solidFill>
                  <a:srgbClr val="121543"/>
                </a:solidFill>
              </a:rPr>
              <a:t>SQL,Python,Hive,Pig,Java,C++,Hadoop,Spark,Kafka,Azkaban,Airflow,Luigi,AWS,GCP,Azure</a:t>
            </a:r>
            <a:endParaRPr sz="1467"/>
          </a:p>
        </p:txBody>
      </p:sp>
      <p:grpSp>
        <p:nvGrpSpPr>
          <p:cNvPr id="135" name="Google Shape;135;p23"/>
          <p:cNvGrpSpPr/>
          <p:nvPr/>
        </p:nvGrpSpPr>
        <p:grpSpPr>
          <a:xfrm>
            <a:off x="237467" y="1154117"/>
            <a:ext cx="4587511" cy="619800"/>
            <a:chOff x="433154" y="1082493"/>
            <a:chExt cx="4587510" cy="619800"/>
          </a:xfrm>
        </p:grpSpPr>
        <p:sp>
          <p:nvSpPr>
            <p:cNvPr id="136" name="Google Shape;136;p23"/>
            <p:cNvSpPr/>
            <p:nvPr/>
          </p:nvSpPr>
          <p:spPr>
            <a:xfrm>
              <a:off x="4400864" y="1082493"/>
              <a:ext cx="619800" cy="619800"/>
            </a:xfrm>
            <a:prstGeom prst="ellipse">
              <a:avLst/>
            </a:prstGeom>
            <a:solidFill>
              <a:srgbClr val="3A2F70"/>
            </a:solidFill>
            <a:ln>
              <a:noFill/>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sp>
          <p:nvSpPr>
            <p:cNvPr id="137" name="Google Shape;137;p23"/>
            <p:cNvSpPr/>
            <p:nvPr/>
          </p:nvSpPr>
          <p:spPr>
            <a:xfrm>
              <a:off x="433154" y="1082493"/>
              <a:ext cx="3970500" cy="619800"/>
            </a:xfrm>
            <a:prstGeom prst="roundRect">
              <a:avLst>
                <a:gd name="adj" fmla="val 50000"/>
              </a:avLst>
            </a:prstGeom>
            <a:solidFill>
              <a:srgbClr val="41357A"/>
            </a:solidFill>
            <a:ln>
              <a:noFill/>
            </a:ln>
          </p:spPr>
          <p:txBody>
            <a:bodyPr spcFirstLastPara="1" wrap="square" lIns="91433" tIns="45700" rIns="91433" bIns="45700" anchor="ctr" anchorCtr="0">
              <a:noAutofit/>
            </a:bodyPr>
            <a:lstStyle/>
            <a:p>
              <a:pPr algn="ctr"/>
              <a:r>
                <a:rPr lang="en" sz="2267">
                  <a:solidFill>
                    <a:schemeClr val="lt1"/>
                  </a:solidFill>
                  <a:latin typeface="Calibri"/>
                  <a:ea typeface="Calibri"/>
                  <a:cs typeface="Calibri"/>
                  <a:sym typeface="Calibri"/>
                </a:rPr>
                <a:t>ROLE</a:t>
              </a:r>
              <a:endParaRPr sz="1867"/>
            </a:p>
          </p:txBody>
        </p:sp>
        <p:grpSp>
          <p:nvGrpSpPr>
            <p:cNvPr id="138" name="Google Shape;138;p23"/>
            <p:cNvGrpSpPr/>
            <p:nvPr/>
          </p:nvGrpSpPr>
          <p:grpSpPr>
            <a:xfrm>
              <a:off x="4547022" y="1233578"/>
              <a:ext cx="330263" cy="317362"/>
              <a:chOff x="2678113" y="3297239"/>
              <a:chExt cx="330263" cy="317362"/>
            </a:xfrm>
          </p:grpSpPr>
          <p:sp>
            <p:nvSpPr>
              <p:cNvPr id="139" name="Google Shape;139;p23"/>
              <p:cNvSpPr/>
              <p:nvPr/>
            </p:nvSpPr>
            <p:spPr>
              <a:xfrm>
                <a:off x="2678113" y="3297239"/>
                <a:ext cx="135000" cy="44400"/>
              </a:xfrm>
              <a:prstGeom prst="rect">
                <a:avLst/>
              </a:prstGeom>
              <a:noFill/>
              <a:ln w="12700" cap="rnd"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cxnSp>
            <p:nvCxnSpPr>
              <p:cNvPr id="140" name="Google Shape;140;p23"/>
              <p:cNvCxnSpPr/>
              <p:nvPr/>
            </p:nvCxnSpPr>
            <p:spPr>
              <a:xfrm>
                <a:off x="2782888" y="3297239"/>
                <a:ext cx="0" cy="44400"/>
              </a:xfrm>
              <a:prstGeom prst="straightConnector1">
                <a:avLst/>
              </a:prstGeom>
              <a:noFill/>
              <a:ln w="12700" cap="rnd" cmpd="sng">
                <a:solidFill>
                  <a:schemeClr val="lt1"/>
                </a:solidFill>
                <a:prstDash val="solid"/>
                <a:round/>
                <a:headEnd type="none" w="med" len="med"/>
                <a:tailEnd type="none" w="med" len="med"/>
              </a:ln>
            </p:spPr>
          </p:cxnSp>
          <p:cxnSp>
            <p:nvCxnSpPr>
              <p:cNvPr id="141" name="Google Shape;141;p23"/>
              <p:cNvCxnSpPr/>
              <p:nvPr/>
            </p:nvCxnSpPr>
            <p:spPr>
              <a:xfrm>
                <a:off x="2708276" y="3297239"/>
                <a:ext cx="0" cy="44400"/>
              </a:xfrm>
              <a:prstGeom prst="straightConnector1">
                <a:avLst/>
              </a:prstGeom>
              <a:noFill/>
              <a:ln w="12700" cap="rnd" cmpd="sng">
                <a:solidFill>
                  <a:schemeClr val="lt1"/>
                </a:solidFill>
                <a:prstDash val="solid"/>
                <a:round/>
                <a:headEnd type="none" w="med" len="med"/>
                <a:tailEnd type="none" w="med" len="med"/>
              </a:ln>
            </p:spPr>
          </p:cxnSp>
          <p:sp>
            <p:nvSpPr>
              <p:cNvPr id="142" name="Google Shape;142;p23"/>
              <p:cNvSpPr/>
              <p:nvPr/>
            </p:nvSpPr>
            <p:spPr>
              <a:xfrm>
                <a:off x="2708276" y="3341689"/>
                <a:ext cx="135000" cy="45900"/>
              </a:xfrm>
              <a:prstGeom prst="rect">
                <a:avLst/>
              </a:prstGeom>
              <a:noFill/>
              <a:ln w="12700" cap="rnd"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cxnSp>
            <p:nvCxnSpPr>
              <p:cNvPr id="143" name="Google Shape;143;p23"/>
              <p:cNvCxnSpPr/>
              <p:nvPr/>
            </p:nvCxnSpPr>
            <p:spPr>
              <a:xfrm>
                <a:off x="2813051" y="3341689"/>
                <a:ext cx="0" cy="45900"/>
              </a:xfrm>
              <a:prstGeom prst="straightConnector1">
                <a:avLst/>
              </a:prstGeom>
              <a:noFill/>
              <a:ln w="12700" cap="rnd" cmpd="sng">
                <a:solidFill>
                  <a:schemeClr val="lt1"/>
                </a:solidFill>
                <a:prstDash val="solid"/>
                <a:round/>
                <a:headEnd type="none" w="med" len="med"/>
                <a:tailEnd type="none" w="med" len="med"/>
              </a:ln>
            </p:spPr>
          </p:cxnSp>
          <p:cxnSp>
            <p:nvCxnSpPr>
              <p:cNvPr id="144" name="Google Shape;144;p23"/>
              <p:cNvCxnSpPr/>
              <p:nvPr/>
            </p:nvCxnSpPr>
            <p:spPr>
              <a:xfrm>
                <a:off x="2738438" y="3341689"/>
                <a:ext cx="0" cy="45900"/>
              </a:xfrm>
              <a:prstGeom prst="straightConnector1">
                <a:avLst/>
              </a:prstGeom>
              <a:noFill/>
              <a:ln w="12700" cap="rnd" cmpd="sng">
                <a:solidFill>
                  <a:schemeClr val="lt1"/>
                </a:solidFill>
                <a:prstDash val="solid"/>
                <a:round/>
                <a:headEnd type="none" w="med" len="med"/>
                <a:tailEnd type="none" w="med" len="med"/>
              </a:ln>
            </p:spPr>
          </p:cxnSp>
          <p:sp>
            <p:nvSpPr>
              <p:cNvPr id="145" name="Google Shape;145;p23"/>
              <p:cNvSpPr/>
              <p:nvPr/>
            </p:nvSpPr>
            <p:spPr>
              <a:xfrm>
                <a:off x="2692401" y="3387726"/>
                <a:ext cx="135000" cy="44400"/>
              </a:xfrm>
              <a:prstGeom prst="rect">
                <a:avLst/>
              </a:prstGeom>
              <a:noFill/>
              <a:ln w="12700" cap="rnd"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cxnSp>
            <p:nvCxnSpPr>
              <p:cNvPr id="146" name="Google Shape;146;p23"/>
              <p:cNvCxnSpPr/>
              <p:nvPr/>
            </p:nvCxnSpPr>
            <p:spPr>
              <a:xfrm>
                <a:off x="2798763" y="3387726"/>
                <a:ext cx="0" cy="44400"/>
              </a:xfrm>
              <a:prstGeom prst="straightConnector1">
                <a:avLst/>
              </a:prstGeom>
              <a:noFill/>
              <a:ln w="12700" cap="rnd" cmpd="sng">
                <a:solidFill>
                  <a:schemeClr val="lt1"/>
                </a:solidFill>
                <a:prstDash val="solid"/>
                <a:round/>
                <a:headEnd type="none" w="med" len="med"/>
                <a:tailEnd type="none" w="med" len="med"/>
              </a:ln>
            </p:spPr>
          </p:cxnSp>
          <p:cxnSp>
            <p:nvCxnSpPr>
              <p:cNvPr id="147" name="Google Shape;147;p23"/>
              <p:cNvCxnSpPr/>
              <p:nvPr/>
            </p:nvCxnSpPr>
            <p:spPr>
              <a:xfrm>
                <a:off x="2722563" y="3387726"/>
                <a:ext cx="0" cy="44400"/>
              </a:xfrm>
              <a:prstGeom prst="straightConnector1">
                <a:avLst/>
              </a:prstGeom>
              <a:noFill/>
              <a:ln w="12700" cap="rnd" cmpd="sng">
                <a:solidFill>
                  <a:schemeClr val="lt1"/>
                </a:solidFill>
                <a:prstDash val="solid"/>
                <a:round/>
                <a:headEnd type="none" w="med" len="med"/>
                <a:tailEnd type="none" w="med" len="med"/>
              </a:ln>
            </p:spPr>
          </p:cxnSp>
          <p:sp>
            <p:nvSpPr>
              <p:cNvPr id="148" name="Google Shape;148;p23"/>
              <p:cNvSpPr/>
              <p:nvPr/>
            </p:nvSpPr>
            <p:spPr>
              <a:xfrm>
                <a:off x="2678113" y="3432176"/>
                <a:ext cx="135000" cy="45900"/>
              </a:xfrm>
              <a:prstGeom prst="rect">
                <a:avLst/>
              </a:prstGeom>
              <a:noFill/>
              <a:ln w="12700" cap="rnd"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cxnSp>
            <p:nvCxnSpPr>
              <p:cNvPr id="149" name="Google Shape;149;p23"/>
              <p:cNvCxnSpPr/>
              <p:nvPr/>
            </p:nvCxnSpPr>
            <p:spPr>
              <a:xfrm>
                <a:off x="2782888" y="3432176"/>
                <a:ext cx="0" cy="45900"/>
              </a:xfrm>
              <a:prstGeom prst="straightConnector1">
                <a:avLst/>
              </a:prstGeom>
              <a:noFill/>
              <a:ln w="12700" cap="rnd" cmpd="sng">
                <a:solidFill>
                  <a:schemeClr val="lt1"/>
                </a:solidFill>
                <a:prstDash val="solid"/>
                <a:round/>
                <a:headEnd type="none" w="med" len="med"/>
                <a:tailEnd type="none" w="med" len="med"/>
              </a:ln>
            </p:spPr>
          </p:cxnSp>
          <p:cxnSp>
            <p:nvCxnSpPr>
              <p:cNvPr id="150" name="Google Shape;150;p23"/>
              <p:cNvCxnSpPr/>
              <p:nvPr/>
            </p:nvCxnSpPr>
            <p:spPr>
              <a:xfrm>
                <a:off x="2708276" y="3432176"/>
                <a:ext cx="0" cy="45900"/>
              </a:xfrm>
              <a:prstGeom prst="straightConnector1">
                <a:avLst/>
              </a:prstGeom>
              <a:noFill/>
              <a:ln w="12700" cap="rnd" cmpd="sng">
                <a:solidFill>
                  <a:schemeClr val="lt1"/>
                </a:solidFill>
                <a:prstDash val="solid"/>
                <a:round/>
                <a:headEnd type="none" w="med" len="med"/>
                <a:tailEnd type="none" w="med" len="med"/>
              </a:ln>
            </p:spPr>
          </p:cxnSp>
          <p:sp>
            <p:nvSpPr>
              <p:cNvPr id="151" name="Google Shape;151;p23"/>
              <p:cNvSpPr/>
              <p:nvPr/>
            </p:nvSpPr>
            <p:spPr>
              <a:xfrm>
                <a:off x="2692401" y="3478214"/>
                <a:ext cx="135000" cy="45900"/>
              </a:xfrm>
              <a:prstGeom prst="rect">
                <a:avLst/>
              </a:prstGeom>
              <a:noFill/>
              <a:ln w="12700" cap="rnd"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cxnSp>
            <p:nvCxnSpPr>
              <p:cNvPr id="152" name="Google Shape;152;p23"/>
              <p:cNvCxnSpPr/>
              <p:nvPr/>
            </p:nvCxnSpPr>
            <p:spPr>
              <a:xfrm>
                <a:off x="2798763" y="3478214"/>
                <a:ext cx="0" cy="45900"/>
              </a:xfrm>
              <a:prstGeom prst="straightConnector1">
                <a:avLst/>
              </a:prstGeom>
              <a:noFill/>
              <a:ln w="12700" cap="rnd" cmpd="sng">
                <a:solidFill>
                  <a:schemeClr val="lt1"/>
                </a:solidFill>
                <a:prstDash val="solid"/>
                <a:round/>
                <a:headEnd type="none" w="med" len="med"/>
                <a:tailEnd type="none" w="med" len="med"/>
              </a:ln>
            </p:spPr>
          </p:cxnSp>
          <p:cxnSp>
            <p:nvCxnSpPr>
              <p:cNvPr id="153" name="Google Shape;153;p23"/>
              <p:cNvCxnSpPr/>
              <p:nvPr/>
            </p:nvCxnSpPr>
            <p:spPr>
              <a:xfrm>
                <a:off x="2722563" y="3478214"/>
                <a:ext cx="0" cy="45900"/>
              </a:xfrm>
              <a:prstGeom prst="straightConnector1">
                <a:avLst/>
              </a:prstGeom>
              <a:noFill/>
              <a:ln w="12700" cap="rnd" cmpd="sng">
                <a:solidFill>
                  <a:schemeClr val="lt1"/>
                </a:solidFill>
                <a:prstDash val="solid"/>
                <a:round/>
                <a:headEnd type="none" w="med" len="med"/>
                <a:tailEnd type="none" w="med" len="med"/>
              </a:ln>
            </p:spPr>
          </p:cxnSp>
          <p:sp>
            <p:nvSpPr>
              <p:cNvPr id="154" name="Google Shape;154;p23"/>
              <p:cNvSpPr/>
              <p:nvPr/>
            </p:nvSpPr>
            <p:spPr>
              <a:xfrm>
                <a:off x="2678113" y="3524251"/>
                <a:ext cx="135000" cy="44400"/>
              </a:xfrm>
              <a:prstGeom prst="rect">
                <a:avLst/>
              </a:prstGeom>
              <a:noFill/>
              <a:ln w="12700" cap="rnd"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cxnSp>
            <p:nvCxnSpPr>
              <p:cNvPr id="155" name="Google Shape;155;p23"/>
              <p:cNvCxnSpPr/>
              <p:nvPr/>
            </p:nvCxnSpPr>
            <p:spPr>
              <a:xfrm>
                <a:off x="2782888" y="3524251"/>
                <a:ext cx="0" cy="44400"/>
              </a:xfrm>
              <a:prstGeom prst="straightConnector1">
                <a:avLst/>
              </a:prstGeom>
              <a:noFill/>
              <a:ln w="12700" cap="rnd" cmpd="sng">
                <a:solidFill>
                  <a:schemeClr val="lt1"/>
                </a:solidFill>
                <a:prstDash val="solid"/>
                <a:round/>
                <a:headEnd type="none" w="med" len="med"/>
                <a:tailEnd type="none" w="med" len="med"/>
              </a:ln>
            </p:spPr>
          </p:cxnSp>
          <p:cxnSp>
            <p:nvCxnSpPr>
              <p:cNvPr id="156" name="Google Shape;156;p23"/>
              <p:cNvCxnSpPr/>
              <p:nvPr/>
            </p:nvCxnSpPr>
            <p:spPr>
              <a:xfrm>
                <a:off x="2708276" y="3524251"/>
                <a:ext cx="0" cy="44400"/>
              </a:xfrm>
              <a:prstGeom prst="straightConnector1">
                <a:avLst/>
              </a:prstGeom>
              <a:noFill/>
              <a:ln w="12700" cap="rnd" cmpd="sng">
                <a:solidFill>
                  <a:schemeClr val="lt1"/>
                </a:solidFill>
                <a:prstDash val="solid"/>
                <a:round/>
                <a:headEnd type="none" w="med" len="med"/>
                <a:tailEnd type="none" w="med" len="med"/>
              </a:ln>
            </p:spPr>
          </p:cxnSp>
          <p:sp>
            <p:nvSpPr>
              <p:cNvPr id="157" name="Google Shape;157;p23"/>
              <p:cNvSpPr/>
              <p:nvPr/>
            </p:nvSpPr>
            <p:spPr>
              <a:xfrm>
                <a:off x="2692401" y="3568701"/>
                <a:ext cx="135000" cy="45900"/>
              </a:xfrm>
              <a:prstGeom prst="rect">
                <a:avLst/>
              </a:prstGeom>
              <a:noFill/>
              <a:ln w="12700" cap="rnd"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cxnSp>
            <p:nvCxnSpPr>
              <p:cNvPr id="158" name="Google Shape;158;p23"/>
              <p:cNvCxnSpPr/>
              <p:nvPr/>
            </p:nvCxnSpPr>
            <p:spPr>
              <a:xfrm>
                <a:off x="2798763" y="3568701"/>
                <a:ext cx="0" cy="45900"/>
              </a:xfrm>
              <a:prstGeom prst="straightConnector1">
                <a:avLst/>
              </a:prstGeom>
              <a:noFill/>
              <a:ln w="12700" cap="rnd" cmpd="sng">
                <a:solidFill>
                  <a:schemeClr val="lt1"/>
                </a:solidFill>
                <a:prstDash val="solid"/>
                <a:round/>
                <a:headEnd type="none" w="med" len="med"/>
                <a:tailEnd type="none" w="med" len="med"/>
              </a:ln>
            </p:spPr>
          </p:cxnSp>
          <p:cxnSp>
            <p:nvCxnSpPr>
              <p:cNvPr id="159" name="Google Shape;159;p23"/>
              <p:cNvCxnSpPr/>
              <p:nvPr/>
            </p:nvCxnSpPr>
            <p:spPr>
              <a:xfrm>
                <a:off x="2722563" y="3568701"/>
                <a:ext cx="0" cy="45900"/>
              </a:xfrm>
              <a:prstGeom prst="straightConnector1">
                <a:avLst/>
              </a:prstGeom>
              <a:noFill/>
              <a:ln w="12700" cap="rnd" cmpd="sng">
                <a:solidFill>
                  <a:schemeClr val="lt1"/>
                </a:solidFill>
                <a:prstDash val="solid"/>
                <a:round/>
                <a:headEnd type="none" w="med" len="med"/>
                <a:tailEnd type="none" w="med" len="med"/>
              </a:ln>
            </p:spPr>
          </p:cxnSp>
          <p:sp>
            <p:nvSpPr>
              <p:cNvPr id="160" name="Google Shape;160;p23"/>
              <p:cNvSpPr/>
              <p:nvPr/>
            </p:nvSpPr>
            <p:spPr>
              <a:xfrm>
                <a:off x="2857501" y="3478214"/>
                <a:ext cx="136500" cy="45900"/>
              </a:xfrm>
              <a:prstGeom prst="rect">
                <a:avLst/>
              </a:prstGeom>
              <a:noFill/>
              <a:ln w="12700" cap="rnd"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cxnSp>
            <p:nvCxnSpPr>
              <p:cNvPr id="161" name="Google Shape;161;p23"/>
              <p:cNvCxnSpPr/>
              <p:nvPr/>
            </p:nvCxnSpPr>
            <p:spPr>
              <a:xfrm>
                <a:off x="2887663" y="3478214"/>
                <a:ext cx="0" cy="45900"/>
              </a:xfrm>
              <a:prstGeom prst="straightConnector1">
                <a:avLst/>
              </a:prstGeom>
              <a:noFill/>
              <a:ln w="12700" cap="rnd" cmpd="sng">
                <a:solidFill>
                  <a:schemeClr val="lt1"/>
                </a:solidFill>
                <a:prstDash val="solid"/>
                <a:round/>
                <a:headEnd type="none" w="med" len="med"/>
                <a:tailEnd type="none" w="med" len="med"/>
              </a:ln>
            </p:spPr>
          </p:cxnSp>
          <p:cxnSp>
            <p:nvCxnSpPr>
              <p:cNvPr id="162" name="Google Shape;162;p23"/>
              <p:cNvCxnSpPr/>
              <p:nvPr/>
            </p:nvCxnSpPr>
            <p:spPr>
              <a:xfrm>
                <a:off x="2963863" y="3478214"/>
                <a:ext cx="0" cy="45900"/>
              </a:xfrm>
              <a:prstGeom prst="straightConnector1">
                <a:avLst/>
              </a:prstGeom>
              <a:noFill/>
              <a:ln w="12700" cap="rnd" cmpd="sng">
                <a:solidFill>
                  <a:schemeClr val="lt1"/>
                </a:solidFill>
                <a:prstDash val="solid"/>
                <a:round/>
                <a:headEnd type="none" w="med" len="med"/>
                <a:tailEnd type="none" w="med" len="med"/>
              </a:ln>
            </p:spPr>
          </p:cxnSp>
          <p:sp>
            <p:nvSpPr>
              <p:cNvPr id="163" name="Google Shape;163;p23"/>
              <p:cNvSpPr/>
              <p:nvPr/>
            </p:nvSpPr>
            <p:spPr>
              <a:xfrm>
                <a:off x="2873376" y="3524251"/>
                <a:ext cx="135000" cy="44400"/>
              </a:xfrm>
              <a:prstGeom prst="rect">
                <a:avLst/>
              </a:prstGeom>
              <a:noFill/>
              <a:ln w="12700" cap="rnd"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cxnSp>
            <p:nvCxnSpPr>
              <p:cNvPr id="164" name="Google Shape;164;p23"/>
              <p:cNvCxnSpPr/>
              <p:nvPr/>
            </p:nvCxnSpPr>
            <p:spPr>
              <a:xfrm>
                <a:off x="2903538" y="3524251"/>
                <a:ext cx="0" cy="44400"/>
              </a:xfrm>
              <a:prstGeom prst="straightConnector1">
                <a:avLst/>
              </a:prstGeom>
              <a:noFill/>
              <a:ln w="12700" cap="rnd" cmpd="sng">
                <a:solidFill>
                  <a:schemeClr val="lt1"/>
                </a:solidFill>
                <a:prstDash val="solid"/>
                <a:round/>
                <a:headEnd type="none" w="med" len="med"/>
                <a:tailEnd type="none" w="med" len="med"/>
              </a:ln>
            </p:spPr>
          </p:cxnSp>
          <p:cxnSp>
            <p:nvCxnSpPr>
              <p:cNvPr id="165" name="Google Shape;165;p23"/>
              <p:cNvCxnSpPr/>
              <p:nvPr/>
            </p:nvCxnSpPr>
            <p:spPr>
              <a:xfrm>
                <a:off x="2978151" y="3524251"/>
                <a:ext cx="0" cy="44400"/>
              </a:xfrm>
              <a:prstGeom prst="straightConnector1">
                <a:avLst/>
              </a:prstGeom>
              <a:noFill/>
              <a:ln w="12700" cap="rnd" cmpd="sng">
                <a:solidFill>
                  <a:schemeClr val="lt1"/>
                </a:solidFill>
                <a:prstDash val="solid"/>
                <a:round/>
                <a:headEnd type="none" w="med" len="med"/>
                <a:tailEnd type="none" w="med" len="med"/>
              </a:ln>
            </p:spPr>
          </p:cxnSp>
          <p:sp>
            <p:nvSpPr>
              <p:cNvPr id="166" name="Google Shape;166;p23"/>
              <p:cNvSpPr/>
              <p:nvPr/>
            </p:nvSpPr>
            <p:spPr>
              <a:xfrm>
                <a:off x="2857501" y="3568701"/>
                <a:ext cx="136500" cy="45900"/>
              </a:xfrm>
              <a:prstGeom prst="rect">
                <a:avLst/>
              </a:prstGeom>
              <a:noFill/>
              <a:ln w="12700" cap="rnd"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cxnSp>
            <p:nvCxnSpPr>
              <p:cNvPr id="167" name="Google Shape;167;p23"/>
              <p:cNvCxnSpPr/>
              <p:nvPr/>
            </p:nvCxnSpPr>
            <p:spPr>
              <a:xfrm>
                <a:off x="2887663" y="3568701"/>
                <a:ext cx="0" cy="45900"/>
              </a:xfrm>
              <a:prstGeom prst="straightConnector1">
                <a:avLst/>
              </a:prstGeom>
              <a:noFill/>
              <a:ln w="12700" cap="rnd" cmpd="sng">
                <a:solidFill>
                  <a:schemeClr val="lt1"/>
                </a:solidFill>
                <a:prstDash val="solid"/>
                <a:round/>
                <a:headEnd type="none" w="med" len="med"/>
                <a:tailEnd type="none" w="med" len="med"/>
              </a:ln>
            </p:spPr>
          </p:cxnSp>
          <p:cxnSp>
            <p:nvCxnSpPr>
              <p:cNvPr id="168" name="Google Shape;168;p23"/>
              <p:cNvCxnSpPr/>
              <p:nvPr/>
            </p:nvCxnSpPr>
            <p:spPr>
              <a:xfrm>
                <a:off x="2963863" y="3568701"/>
                <a:ext cx="0" cy="45900"/>
              </a:xfrm>
              <a:prstGeom prst="straightConnector1">
                <a:avLst/>
              </a:prstGeom>
              <a:noFill/>
              <a:ln w="12700" cap="rnd" cmpd="sng">
                <a:solidFill>
                  <a:schemeClr val="lt1"/>
                </a:solidFill>
                <a:prstDash val="solid"/>
                <a:round/>
                <a:headEnd type="none" w="med" len="med"/>
                <a:tailEnd type="none" w="med" len="med"/>
              </a:ln>
            </p:spPr>
          </p:cxnSp>
        </p:grpSp>
      </p:grpSp>
      <p:grpSp>
        <p:nvGrpSpPr>
          <p:cNvPr id="169" name="Google Shape;169;p23"/>
          <p:cNvGrpSpPr/>
          <p:nvPr/>
        </p:nvGrpSpPr>
        <p:grpSpPr>
          <a:xfrm>
            <a:off x="237467" y="3196276"/>
            <a:ext cx="4587511" cy="619801"/>
            <a:chOff x="433154" y="5130875"/>
            <a:chExt cx="4587510" cy="619802"/>
          </a:xfrm>
        </p:grpSpPr>
        <p:sp>
          <p:nvSpPr>
            <p:cNvPr id="170" name="Google Shape;170;p23"/>
            <p:cNvSpPr/>
            <p:nvPr/>
          </p:nvSpPr>
          <p:spPr>
            <a:xfrm>
              <a:off x="4400864" y="5130877"/>
              <a:ext cx="619800" cy="619800"/>
            </a:xfrm>
            <a:prstGeom prst="ellipse">
              <a:avLst/>
            </a:prstGeom>
            <a:solidFill>
              <a:srgbClr val="3A2F70"/>
            </a:solidFill>
            <a:ln>
              <a:noFill/>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sp>
          <p:nvSpPr>
            <p:cNvPr id="171" name="Google Shape;171;p23"/>
            <p:cNvSpPr/>
            <p:nvPr/>
          </p:nvSpPr>
          <p:spPr>
            <a:xfrm>
              <a:off x="433154" y="5130875"/>
              <a:ext cx="3970500" cy="619800"/>
            </a:xfrm>
            <a:prstGeom prst="roundRect">
              <a:avLst>
                <a:gd name="adj" fmla="val 50000"/>
              </a:avLst>
            </a:prstGeom>
            <a:solidFill>
              <a:srgbClr val="41357A"/>
            </a:solidFill>
            <a:ln>
              <a:noFill/>
            </a:ln>
          </p:spPr>
          <p:txBody>
            <a:bodyPr spcFirstLastPara="1" wrap="square" lIns="91433" tIns="45700" rIns="91433" bIns="45700" anchor="ctr" anchorCtr="0">
              <a:noAutofit/>
            </a:bodyPr>
            <a:lstStyle/>
            <a:p>
              <a:pPr algn="ctr">
                <a:buClr>
                  <a:schemeClr val="dk1"/>
                </a:buClr>
              </a:pPr>
              <a:r>
                <a:rPr lang="en" sz="2267">
                  <a:solidFill>
                    <a:schemeClr val="lt1"/>
                  </a:solidFill>
                  <a:latin typeface="Calibri"/>
                  <a:ea typeface="Calibri"/>
                  <a:cs typeface="Calibri"/>
                  <a:sym typeface="Calibri"/>
                </a:rPr>
                <a:t>SKILLS</a:t>
              </a:r>
              <a:endParaRPr sz="1467"/>
            </a:p>
          </p:txBody>
        </p:sp>
        <p:grpSp>
          <p:nvGrpSpPr>
            <p:cNvPr id="172" name="Google Shape;172;p23"/>
            <p:cNvGrpSpPr/>
            <p:nvPr/>
          </p:nvGrpSpPr>
          <p:grpSpPr>
            <a:xfrm>
              <a:off x="4537661" y="5250409"/>
              <a:ext cx="346075" cy="346075"/>
              <a:chOff x="7726363" y="2895601"/>
              <a:chExt cx="346075" cy="346075"/>
            </a:xfrm>
          </p:grpSpPr>
          <p:sp>
            <p:nvSpPr>
              <p:cNvPr id="173" name="Google Shape;173;p23"/>
              <p:cNvSpPr/>
              <p:nvPr/>
            </p:nvSpPr>
            <p:spPr>
              <a:xfrm>
                <a:off x="7748588" y="3014664"/>
                <a:ext cx="60300" cy="60300"/>
              </a:xfrm>
              <a:prstGeom prst="ellipse">
                <a:avLst/>
              </a:prstGeom>
              <a:noFill/>
              <a:ln w="12700"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sp>
            <p:nvSpPr>
              <p:cNvPr id="174" name="Google Shape;174;p23"/>
              <p:cNvSpPr/>
              <p:nvPr/>
            </p:nvSpPr>
            <p:spPr>
              <a:xfrm>
                <a:off x="7726363" y="3105151"/>
                <a:ext cx="104775" cy="136525"/>
              </a:xfrm>
              <a:custGeom>
                <a:avLst/>
                <a:gdLst/>
                <a:ahLst/>
                <a:cxnLst/>
                <a:rect l="l" t="t" r="r" b="b"/>
                <a:pathLst>
                  <a:path w="28" h="36" extrusionOk="0">
                    <a:moveTo>
                      <a:pt x="14" y="0"/>
                    </a:moveTo>
                    <a:cubicBezTo>
                      <a:pt x="28" y="0"/>
                      <a:pt x="28" y="0"/>
                      <a:pt x="28" y="0"/>
                    </a:cubicBezTo>
                    <a:cubicBezTo>
                      <a:pt x="28" y="11"/>
                      <a:pt x="27" y="18"/>
                      <a:pt x="20" y="20"/>
                    </a:cubicBezTo>
                    <a:cubicBezTo>
                      <a:pt x="20" y="36"/>
                      <a:pt x="20" y="36"/>
                      <a:pt x="20" y="36"/>
                    </a:cubicBezTo>
                    <a:cubicBezTo>
                      <a:pt x="14" y="36"/>
                      <a:pt x="14" y="36"/>
                      <a:pt x="14" y="36"/>
                    </a:cubicBezTo>
                    <a:cubicBezTo>
                      <a:pt x="8" y="36"/>
                      <a:pt x="8" y="36"/>
                      <a:pt x="8" y="36"/>
                    </a:cubicBezTo>
                    <a:cubicBezTo>
                      <a:pt x="8" y="20"/>
                      <a:pt x="8" y="20"/>
                      <a:pt x="8" y="20"/>
                    </a:cubicBezTo>
                    <a:cubicBezTo>
                      <a:pt x="1" y="18"/>
                      <a:pt x="0" y="11"/>
                      <a:pt x="0" y="0"/>
                    </a:cubicBezTo>
                    <a:lnTo>
                      <a:pt x="14" y="0"/>
                    </a:lnTo>
                    <a:close/>
                  </a:path>
                </a:pathLst>
              </a:custGeom>
              <a:noFill/>
              <a:ln w="12700"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sp>
            <p:nvSpPr>
              <p:cNvPr id="175" name="Google Shape;175;p23"/>
              <p:cNvSpPr/>
              <p:nvPr/>
            </p:nvSpPr>
            <p:spPr>
              <a:xfrm>
                <a:off x="7989888" y="3014664"/>
                <a:ext cx="60300" cy="60300"/>
              </a:xfrm>
              <a:prstGeom prst="ellipse">
                <a:avLst/>
              </a:prstGeom>
              <a:noFill/>
              <a:ln w="12700"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sp>
            <p:nvSpPr>
              <p:cNvPr id="176" name="Google Shape;176;p23"/>
              <p:cNvSpPr/>
              <p:nvPr/>
            </p:nvSpPr>
            <p:spPr>
              <a:xfrm>
                <a:off x="7966076" y="3105151"/>
                <a:ext cx="106363" cy="136525"/>
              </a:xfrm>
              <a:custGeom>
                <a:avLst/>
                <a:gdLst/>
                <a:ahLst/>
                <a:cxnLst/>
                <a:rect l="l" t="t" r="r" b="b"/>
                <a:pathLst>
                  <a:path w="28" h="36" extrusionOk="0">
                    <a:moveTo>
                      <a:pt x="14" y="0"/>
                    </a:moveTo>
                    <a:cubicBezTo>
                      <a:pt x="28" y="0"/>
                      <a:pt x="28" y="0"/>
                      <a:pt x="28" y="0"/>
                    </a:cubicBezTo>
                    <a:cubicBezTo>
                      <a:pt x="28" y="11"/>
                      <a:pt x="27" y="18"/>
                      <a:pt x="20" y="20"/>
                    </a:cubicBezTo>
                    <a:cubicBezTo>
                      <a:pt x="20" y="36"/>
                      <a:pt x="20" y="36"/>
                      <a:pt x="20" y="36"/>
                    </a:cubicBezTo>
                    <a:cubicBezTo>
                      <a:pt x="14" y="36"/>
                      <a:pt x="14" y="36"/>
                      <a:pt x="14" y="36"/>
                    </a:cubicBezTo>
                    <a:cubicBezTo>
                      <a:pt x="8" y="36"/>
                      <a:pt x="8" y="36"/>
                      <a:pt x="8" y="36"/>
                    </a:cubicBezTo>
                    <a:cubicBezTo>
                      <a:pt x="8" y="20"/>
                      <a:pt x="8" y="20"/>
                      <a:pt x="8" y="20"/>
                    </a:cubicBezTo>
                    <a:cubicBezTo>
                      <a:pt x="1" y="18"/>
                      <a:pt x="0" y="11"/>
                      <a:pt x="0" y="0"/>
                    </a:cubicBezTo>
                    <a:lnTo>
                      <a:pt x="14" y="0"/>
                    </a:lnTo>
                    <a:close/>
                  </a:path>
                </a:pathLst>
              </a:custGeom>
              <a:noFill/>
              <a:ln w="12700"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sp>
            <p:nvSpPr>
              <p:cNvPr id="177" name="Google Shape;177;p23"/>
              <p:cNvSpPr/>
              <p:nvPr/>
            </p:nvSpPr>
            <p:spPr>
              <a:xfrm>
                <a:off x="7869238" y="2895601"/>
                <a:ext cx="60300" cy="60300"/>
              </a:xfrm>
              <a:prstGeom prst="ellipse">
                <a:avLst/>
              </a:prstGeom>
              <a:noFill/>
              <a:ln w="12700"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sp>
            <p:nvSpPr>
              <p:cNvPr id="178" name="Google Shape;178;p23"/>
              <p:cNvSpPr/>
              <p:nvPr/>
            </p:nvSpPr>
            <p:spPr>
              <a:xfrm>
                <a:off x="7847013" y="2986089"/>
                <a:ext cx="104775" cy="134938"/>
              </a:xfrm>
              <a:custGeom>
                <a:avLst/>
                <a:gdLst/>
                <a:ahLst/>
                <a:cxnLst/>
                <a:rect l="l" t="t" r="r" b="b"/>
                <a:pathLst>
                  <a:path w="28" h="36" extrusionOk="0">
                    <a:moveTo>
                      <a:pt x="14" y="0"/>
                    </a:moveTo>
                    <a:cubicBezTo>
                      <a:pt x="28" y="0"/>
                      <a:pt x="28" y="0"/>
                      <a:pt x="28" y="0"/>
                    </a:cubicBezTo>
                    <a:cubicBezTo>
                      <a:pt x="28" y="11"/>
                      <a:pt x="27" y="18"/>
                      <a:pt x="20" y="20"/>
                    </a:cubicBezTo>
                    <a:cubicBezTo>
                      <a:pt x="20" y="36"/>
                      <a:pt x="20" y="36"/>
                      <a:pt x="20" y="36"/>
                    </a:cubicBezTo>
                    <a:cubicBezTo>
                      <a:pt x="14" y="36"/>
                      <a:pt x="14" y="36"/>
                      <a:pt x="14" y="36"/>
                    </a:cubicBezTo>
                    <a:cubicBezTo>
                      <a:pt x="8" y="36"/>
                      <a:pt x="8" y="36"/>
                      <a:pt x="8" y="36"/>
                    </a:cubicBezTo>
                    <a:cubicBezTo>
                      <a:pt x="8" y="20"/>
                      <a:pt x="8" y="20"/>
                      <a:pt x="8" y="20"/>
                    </a:cubicBezTo>
                    <a:cubicBezTo>
                      <a:pt x="1" y="18"/>
                      <a:pt x="0" y="11"/>
                      <a:pt x="0" y="0"/>
                    </a:cubicBezTo>
                    <a:lnTo>
                      <a:pt x="14" y="0"/>
                    </a:lnTo>
                    <a:close/>
                  </a:path>
                </a:pathLst>
              </a:custGeom>
              <a:noFill/>
              <a:ln w="12700"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grpSp>
      </p:grpSp>
      <p:grpSp>
        <p:nvGrpSpPr>
          <p:cNvPr id="179" name="Google Shape;179;p23"/>
          <p:cNvGrpSpPr/>
          <p:nvPr/>
        </p:nvGrpSpPr>
        <p:grpSpPr>
          <a:xfrm>
            <a:off x="7582065" y="3188000"/>
            <a:ext cx="4590171" cy="636360"/>
            <a:chOff x="7229240" y="5168825"/>
            <a:chExt cx="4590170" cy="636360"/>
          </a:xfrm>
        </p:grpSpPr>
        <p:sp>
          <p:nvSpPr>
            <p:cNvPr id="180" name="Google Shape;180;p23"/>
            <p:cNvSpPr/>
            <p:nvPr/>
          </p:nvSpPr>
          <p:spPr>
            <a:xfrm>
              <a:off x="7229240" y="5185385"/>
              <a:ext cx="619800" cy="619800"/>
            </a:xfrm>
            <a:prstGeom prst="ellipse">
              <a:avLst/>
            </a:prstGeom>
            <a:solidFill>
              <a:srgbClr val="3A2F70"/>
            </a:solidFill>
            <a:ln>
              <a:noFill/>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sp>
          <p:nvSpPr>
            <p:cNvPr id="181" name="Google Shape;181;p23"/>
            <p:cNvSpPr/>
            <p:nvPr/>
          </p:nvSpPr>
          <p:spPr>
            <a:xfrm>
              <a:off x="7848910" y="5168825"/>
              <a:ext cx="3970500" cy="619800"/>
            </a:xfrm>
            <a:prstGeom prst="roundRect">
              <a:avLst>
                <a:gd name="adj" fmla="val 50000"/>
              </a:avLst>
            </a:prstGeom>
            <a:solidFill>
              <a:srgbClr val="41357A"/>
            </a:solidFill>
            <a:ln>
              <a:noFill/>
            </a:ln>
          </p:spPr>
          <p:txBody>
            <a:bodyPr spcFirstLastPara="1" wrap="square" lIns="91433" tIns="45700" rIns="91433" bIns="45700" anchor="ctr" anchorCtr="0">
              <a:noAutofit/>
            </a:bodyPr>
            <a:lstStyle/>
            <a:p>
              <a:pPr algn="ctr"/>
              <a:r>
                <a:rPr lang="en" sz="2267">
                  <a:solidFill>
                    <a:schemeClr val="lt1"/>
                  </a:solidFill>
                  <a:latin typeface="Calibri"/>
                  <a:ea typeface="Calibri"/>
                  <a:cs typeface="Calibri"/>
                  <a:sym typeface="Calibri"/>
                </a:rPr>
                <a:t>LANGUAGES/TOOLS</a:t>
              </a:r>
              <a:endParaRPr sz="1867"/>
            </a:p>
          </p:txBody>
        </p:sp>
        <p:grpSp>
          <p:nvGrpSpPr>
            <p:cNvPr id="182" name="Google Shape;182;p23"/>
            <p:cNvGrpSpPr/>
            <p:nvPr/>
          </p:nvGrpSpPr>
          <p:grpSpPr>
            <a:xfrm>
              <a:off x="7370006" y="5322182"/>
              <a:ext cx="338138" cy="346075"/>
              <a:chOff x="4845050" y="3979863"/>
              <a:chExt cx="338138" cy="346075"/>
            </a:xfrm>
          </p:grpSpPr>
          <p:sp>
            <p:nvSpPr>
              <p:cNvPr id="183" name="Google Shape;183;p23"/>
              <p:cNvSpPr/>
              <p:nvPr/>
            </p:nvSpPr>
            <p:spPr>
              <a:xfrm>
                <a:off x="4987925" y="3979863"/>
                <a:ext cx="195263" cy="195263"/>
              </a:xfrm>
              <a:custGeom>
                <a:avLst/>
                <a:gdLst/>
                <a:ahLst/>
                <a:cxnLst/>
                <a:rect l="l" t="t" r="r" b="b"/>
                <a:pathLst>
                  <a:path w="52" h="52" extrusionOk="0">
                    <a:moveTo>
                      <a:pt x="46" y="44"/>
                    </a:moveTo>
                    <a:cubicBezTo>
                      <a:pt x="52" y="34"/>
                      <a:pt x="52" y="34"/>
                      <a:pt x="52" y="34"/>
                    </a:cubicBezTo>
                    <a:cubicBezTo>
                      <a:pt x="46" y="30"/>
                      <a:pt x="46" y="30"/>
                      <a:pt x="46" y="30"/>
                    </a:cubicBezTo>
                    <a:cubicBezTo>
                      <a:pt x="46" y="28"/>
                      <a:pt x="46" y="25"/>
                      <a:pt x="46" y="22"/>
                    </a:cubicBezTo>
                    <a:cubicBezTo>
                      <a:pt x="52" y="18"/>
                      <a:pt x="52" y="18"/>
                      <a:pt x="52" y="18"/>
                    </a:cubicBezTo>
                    <a:cubicBezTo>
                      <a:pt x="46" y="8"/>
                      <a:pt x="46" y="8"/>
                      <a:pt x="46" y="8"/>
                    </a:cubicBezTo>
                    <a:cubicBezTo>
                      <a:pt x="40" y="11"/>
                      <a:pt x="40" y="11"/>
                      <a:pt x="40" y="11"/>
                    </a:cubicBezTo>
                    <a:cubicBezTo>
                      <a:pt x="38" y="9"/>
                      <a:pt x="34" y="8"/>
                      <a:pt x="32" y="7"/>
                    </a:cubicBezTo>
                    <a:cubicBezTo>
                      <a:pt x="32" y="0"/>
                      <a:pt x="32" y="0"/>
                      <a:pt x="32" y="0"/>
                    </a:cubicBezTo>
                    <a:cubicBezTo>
                      <a:pt x="20" y="0"/>
                      <a:pt x="20" y="0"/>
                      <a:pt x="20" y="0"/>
                    </a:cubicBezTo>
                    <a:cubicBezTo>
                      <a:pt x="20" y="7"/>
                      <a:pt x="20" y="7"/>
                      <a:pt x="20" y="7"/>
                    </a:cubicBezTo>
                    <a:cubicBezTo>
                      <a:pt x="16" y="8"/>
                      <a:pt x="15" y="9"/>
                      <a:pt x="13" y="11"/>
                    </a:cubicBezTo>
                    <a:cubicBezTo>
                      <a:pt x="7" y="8"/>
                      <a:pt x="7" y="8"/>
                      <a:pt x="7" y="8"/>
                    </a:cubicBezTo>
                    <a:cubicBezTo>
                      <a:pt x="1" y="18"/>
                      <a:pt x="1" y="18"/>
                      <a:pt x="1" y="18"/>
                    </a:cubicBezTo>
                    <a:cubicBezTo>
                      <a:pt x="7" y="22"/>
                      <a:pt x="7" y="22"/>
                      <a:pt x="7" y="22"/>
                    </a:cubicBezTo>
                    <a:cubicBezTo>
                      <a:pt x="6" y="24"/>
                      <a:pt x="6" y="27"/>
                      <a:pt x="6" y="30"/>
                    </a:cubicBezTo>
                    <a:cubicBezTo>
                      <a:pt x="0" y="34"/>
                      <a:pt x="0" y="34"/>
                      <a:pt x="0" y="34"/>
                    </a:cubicBezTo>
                    <a:cubicBezTo>
                      <a:pt x="6" y="44"/>
                      <a:pt x="6" y="44"/>
                      <a:pt x="6" y="44"/>
                    </a:cubicBezTo>
                    <a:cubicBezTo>
                      <a:pt x="13" y="41"/>
                      <a:pt x="13" y="41"/>
                      <a:pt x="13" y="41"/>
                    </a:cubicBezTo>
                    <a:cubicBezTo>
                      <a:pt x="15" y="43"/>
                      <a:pt x="16" y="44"/>
                      <a:pt x="20" y="45"/>
                    </a:cubicBezTo>
                    <a:cubicBezTo>
                      <a:pt x="20" y="52"/>
                      <a:pt x="20" y="52"/>
                      <a:pt x="20" y="52"/>
                    </a:cubicBezTo>
                    <a:cubicBezTo>
                      <a:pt x="32" y="52"/>
                      <a:pt x="32" y="52"/>
                      <a:pt x="32" y="52"/>
                    </a:cubicBezTo>
                    <a:cubicBezTo>
                      <a:pt x="32" y="45"/>
                      <a:pt x="32" y="45"/>
                      <a:pt x="32" y="45"/>
                    </a:cubicBezTo>
                    <a:cubicBezTo>
                      <a:pt x="34" y="44"/>
                      <a:pt x="38" y="43"/>
                      <a:pt x="40" y="41"/>
                    </a:cubicBezTo>
                    <a:lnTo>
                      <a:pt x="46" y="44"/>
                    </a:lnTo>
                    <a:close/>
                  </a:path>
                </a:pathLst>
              </a:custGeom>
              <a:noFill/>
              <a:ln w="12700"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sp>
            <p:nvSpPr>
              <p:cNvPr id="184" name="Google Shape;184;p23"/>
              <p:cNvSpPr/>
              <p:nvPr/>
            </p:nvSpPr>
            <p:spPr>
              <a:xfrm>
                <a:off x="5056188" y="4048125"/>
                <a:ext cx="58800" cy="60300"/>
              </a:xfrm>
              <a:prstGeom prst="ellipse">
                <a:avLst/>
              </a:prstGeom>
              <a:noFill/>
              <a:ln w="12700"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sp>
            <p:nvSpPr>
              <p:cNvPr id="185" name="Google Shape;185;p23"/>
              <p:cNvSpPr/>
              <p:nvPr/>
            </p:nvSpPr>
            <p:spPr>
              <a:xfrm>
                <a:off x="4845050" y="4130675"/>
                <a:ext cx="195263" cy="195263"/>
              </a:xfrm>
              <a:custGeom>
                <a:avLst/>
                <a:gdLst/>
                <a:ahLst/>
                <a:cxnLst/>
                <a:rect l="l" t="t" r="r" b="b"/>
                <a:pathLst>
                  <a:path w="52" h="52" extrusionOk="0">
                    <a:moveTo>
                      <a:pt x="46" y="44"/>
                    </a:moveTo>
                    <a:cubicBezTo>
                      <a:pt x="52" y="34"/>
                      <a:pt x="52" y="34"/>
                      <a:pt x="52" y="34"/>
                    </a:cubicBezTo>
                    <a:cubicBezTo>
                      <a:pt x="46" y="30"/>
                      <a:pt x="46" y="30"/>
                      <a:pt x="46" y="30"/>
                    </a:cubicBezTo>
                    <a:cubicBezTo>
                      <a:pt x="46" y="28"/>
                      <a:pt x="46" y="25"/>
                      <a:pt x="46" y="22"/>
                    </a:cubicBezTo>
                    <a:cubicBezTo>
                      <a:pt x="52" y="18"/>
                      <a:pt x="52" y="18"/>
                      <a:pt x="52" y="18"/>
                    </a:cubicBezTo>
                    <a:cubicBezTo>
                      <a:pt x="46" y="8"/>
                      <a:pt x="46" y="8"/>
                      <a:pt x="46" y="8"/>
                    </a:cubicBezTo>
                    <a:cubicBezTo>
                      <a:pt x="40" y="11"/>
                      <a:pt x="40" y="11"/>
                      <a:pt x="40" y="11"/>
                    </a:cubicBezTo>
                    <a:cubicBezTo>
                      <a:pt x="38" y="9"/>
                      <a:pt x="34" y="8"/>
                      <a:pt x="32" y="7"/>
                    </a:cubicBezTo>
                    <a:cubicBezTo>
                      <a:pt x="32" y="0"/>
                      <a:pt x="32" y="0"/>
                      <a:pt x="32" y="0"/>
                    </a:cubicBezTo>
                    <a:cubicBezTo>
                      <a:pt x="20" y="0"/>
                      <a:pt x="20" y="0"/>
                      <a:pt x="20" y="0"/>
                    </a:cubicBezTo>
                    <a:cubicBezTo>
                      <a:pt x="20" y="7"/>
                      <a:pt x="20" y="7"/>
                      <a:pt x="20" y="7"/>
                    </a:cubicBezTo>
                    <a:cubicBezTo>
                      <a:pt x="16" y="8"/>
                      <a:pt x="15" y="9"/>
                      <a:pt x="13" y="11"/>
                    </a:cubicBezTo>
                    <a:cubicBezTo>
                      <a:pt x="7" y="8"/>
                      <a:pt x="7" y="8"/>
                      <a:pt x="7" y="8"/>
                    </a:cubicBezTo>
                    <a:cubicBezTo>
                      <a:pt x="1" y="18"/>
                      <a:pt x="1" y="18"/>
                      <a:pt x="1" y="18"/>
                    </a:cubicBezTo>
                    <a:cubicBezTo>
                      <a:pt x="7" y="22"/>
                      <a:pt x="7" y="22"/>
                      <a:pt x="7" y="22"/>
                    </a:cubicBezTo>
                    <a:cubicBezTo>
                      <a:pt x="6" y="24"/>
                      <a:pt x="6" y="27"/>
                      <a:pt x="6" y="30"/>
                    </a:cubicBezTo>
                    <a:cubicBezTo>
                      <a:pt x="0" y="34"/>
                      <a:pt x="0" y="34"/>
                      <a:pt x="0" y="34"/>
                    </a:cubicBezTo>
                    <a:cubicBezTo>
                      <a:pt x="6" y="44"/>
                      <a:pt x="6" y="44"/>
                      <a:pt x="6" y="44"/>
                    </a:cubicBezTo>
                    <a:cubicBezTo>
                      <a:pt x="13" y="41"/>
                      <a:pt x="13" y="41"/>
                      <a:pt x="13" y="41"/>
                    </a:cubicBezTo>
                    <a:cubicBezTo>
                      <a:pt x="15" y="43"/>
                      <a:pt x="16" y="44"/>
                      <a:pt x="20" y="45"/>
                    </a:cubicBezTo>
                    <a:cubicBezTo>
                      <a:pt x="20" y="52"/>
                      <a:pt x="20" y="52"/>
                      <a:pt x="20" y="52"/>
                    </a:cubicBezTo>
                    <a:cubicBezTo>
                      <a:pt x="32" y="52"/>
                      <a:pt x="32" y="52"/>
                      <a:pt x="32" y="52"/>
                    </a:cubicBezTo>
                    <a:cubicBezTo>
                      <a:pt x="32" y="45"/>
                      <a:pt x="32" y="45"/>
                      <a:pt x="32" y="45"/>
                    </a:cubicBezTo>
                    <a:cubicBezTo>
                      <a:pt x="34" y="44"/>
                      <a:pt x="38" y="43"/>
                      <a:pt x="40" y="41"/>
                    </a:cubicBezTo>
                    <a:lnTo>
                      <a:pt x="46" y="44"/>
                    </a:lnTo>
                    <a:close/>
                  </a:path>
                </a:pathLst>
              </a:custGeom>
              <a:noFill/>
              <a:ln w="12700"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sp>
            <p:nvSpPr>
              <p:cNvPr id="186" name="Google Shape;186;p23"/>
              <p:cNvSpPr/>
              <p:nvPr/>
            </p:nvSpPr>
            <p:spPr>
              <a:xfrm>
                <a:off x="4913313" y="4198938"/>
                <a:ext cx="60300" cy="60300"/>
              </a:xfrm>
              <a:prstGeom prst="ellipse">
                <a:avLst/>
              </a:prstGeom>
              <a:noFill/>
              <a:ln w="12700"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grpSp>
      </p:grpSp>
      <p:grpSp>
        <p:nvGrpSpPr>
          <p:cNvPr id="187" name="Google Shape;187;p23"/>
          <p:cNvGrpSpPr/>
          <p:nvPr/>
        </p:nvGrpSpPr>
        <p:grpSpPr>
          <a:xfrm>
            <a:off x="7666869" y="1359190"/>
            <a:ext cx="346075" cy="195263"/>
            <a:chOff x="4119563" y="2970214"/>
            <a:chExt cx="346075" cy="195263"/>
          </a:xfrm>
        </p:grpSpPr>
        <p:sp>
          <p:nvSpPr>
            <p:cNvPr id="188" name="Google Shape;188;p23"/>
            <p:cNvSpPr/>
            <p:nvPr/>
          </p:nvSpPr>
          <p:spPr>
            <a:xfrm>
              <a:off x="4262438" y="3022601"/>
              <a:ext cx="46038" cy="90488"/>
            </a:xfrm>
            <a:custGeom>
              <a:avLst/>
              <a:gdLst/>
              <a:ahLst/>
              <a:cxnLst/>
              <a:rect l="l" t="t" r="r" b="b"/>
              <a:pathLst>
                <a:path w="12" h="24" extrusionOk="0">
                  <a:moveTo>
                    <a:pt x="0" y="18"/>
                  </a:moveTo>
                  <a:cubicBezTo>
                    <a:pt x="0" y="21"/>
                    <a:pt x="3" y="24"/>
                    <a:pt x="6" y="24"/>
                  </a:cubicBezTo>
                  <a:cubicBezTo>
                    <a:pt x="9" y="24"/>
                    <a:pt x="12" y="21"/>
                    <a:pt x="12" y="18"/>
                  </a:cubicBezTo>
                  <a:cubicBezTo>
                    <a:pt x="12" y="15"/>
                    <a:pt x="9" y="12"/>
                    <a:pt x="6" y="12"/>
                  </a:cubicBezTo>
                  <a:cubicBezTo>
                    <a:pt x="3" y="12"/>
                    <a:pt x="0" y="9"/>
                    <a:pt x="0" y="6"/>
                  </a:cubicBezTo>
                  <a:cubicBezTo>
                    <a:pt x="0" y="3"/>
                    <a:pt x="3" y="0"/>
                    <a:pt x="6" y="0"/>
                  </a:cubicBezTo>
                  <a:cubicBezTo>
                    <a:pt x="9" y="0"/>
                    <a:pt x="12" y="3"/>
                    <a:pt x="12" y="6"/>
                  </a:cubicBezTo>
                </a:path>
              </a:pathLst>
            </a:custGeom>
            <a:noFill/>
            <a:ln w="14275" cap="rnd"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cxnSp>
          <p:nvCxnSpPr>
            <p:cNvPr id="189" name="Google Shape;189;p23"/>
            <p:cNvCxnSpPr/>
            <p:nvPr/>
          </p:nvCxnSpPr>
          <p:spPr>
            <a:xfrm>
              <a:off x="4286251" y="3113089"/>
              <a:ext cx="0" cy="14400"/>
            </a:xfrm>
            <a:prstGeom prst="straightConnector1">
              <a:avLst/>
            </a:prstGeom>
            <a:noFill/>
            <a:ln w="14275" cap="rnd" cmpd="sng">
              <a:solidFill>
                <a:schemeClr val="lt1"/>
              </a:solidFill>
              <a:prstDash val="solid"/>
              <a:round/>
              <a:headEnd type="none" w="med" len="med"/>
              <a:tailEnd type="none" w="med" len="med"/>
            </a:ln>
          </p:spPr>
        </p:cxnSp>
        <p:cxnSp>
          <p:nvCxnSpPr>
            <p:cNvPr id="190" name="Google Shape;190;p23"/>
            <p:cNvCxnSpPr/>
            <p:nvPr/>
          </p:nvCxnSpPr>
          <p:spPr>
            <a:xfrm>
              <a:off x="4286251" y="3006726"/>
              <a:ext cx="0" cy="15900"/>
            </a:xfrm>
            <a:prstGeom prst="straightConnector1">
              <a:avLst/>
            </a:prstGeom>
            <a:noFill/>
            <a:ln w="14275" cap="rnd" cmpd="sng">
              <a:solidFill>
                <a:schemeClr val="lt1"/>
              </a:solidFill>
              <a:prstDash val="solid"/>
              <a:round/>
              <a:headEnd type="none" w="med" len="med"/>
              <a:tailEnd type="none" w="med" len="med"/>
            </a:ln>
          </p:spPr>
        </p:cxnSp>
        <p:sp>
          <p:nvSpPr>
            <p:cNvPr id="191" name="Google Shape;191;p23"/>
            <p:cNvSpPr/>
            <p:nvPr/>
          </p:nvSpPr>
          <p:spPr>
            <a:xfrm>
              <a:off x="4119563" y="2970214"/>
              <a:ext cx="346075" cy="195263"/>
            </a:xfrm>
            <a:custGeom>
              <a:avLst/>
              <a:gdLst/>
              <a:ahLst/>
              <a:cxnLst/>
              <a:rect l="l" t="t" r="r" b="b"/>
              <a:pathLst>
                <a:path w="92" h="52" extrusionOk="0">
                  <a:moveTo>
                    <a:pt x="92" y="26"/>
                  </a:moveTo>
                  <a:cubicBezTo>
                    <a:pt x="92" y="18"/>
                    <a:pt x="87" y="12"/>
                    <a:pt x="80" y="9"/>
                  </a:cubicBezTo>
                  <a:cubicBezTo>
                    <a:pt x="80" y="0"/>
                    <a:pt x="80" y="0"/>
                    <a:pt x="80" y="0"/>
                  </a:cubicBezTo>
                  <a:cubicBezTo>
                    <a:pt x="12" y="0"/>
                    <a:pt x="12" y="0"/>
                    <a:pt x="12" y="0"/>
                  </a:cubicBezTo>
                  <a:cubicBezTo>
                    <a:pt x="12" y="9"/>
                    <a:pt x="12" y="9"/>
                    <a:pt x="12" y="9"/>
                  </a:cubicBezTo>
                  <a:cubicBezTo>
                    <a:pt x="5" y="12"/>
                    <a:pt x="0" y="18"/>
                    <a:pt x="0" y="26"/>
                  </a:cubicBezTo>
                  <a:cubicBezTo>
                    <a:pt x="0" y="34"/>
                    <a:pt x="5" y="40"/>
                    <a:pt x="12" y="43"/>
                  </a:cubicBezTo>
                  <a:cubicBezTo>
                    <a:pt x="12" y="52"/>
                    <a:pt x="12" y="52"/>
                    <a:pt x="12" y="52"/>
                  </a:cubicBezTo>
                  <a:cubicBezTo>
                    <a:pt x="80" y="52"/>
                    <a:pt x="80" y="52"/>
                    <a:pt x="80" y="52"/>
                  </a:cubicBezTo>
                  <a:cubicBezTo>
                    <a:pt x="80" y="43"/>
                    <a:pt x="80" y="43"/>
                    <a:pt x="80" y="43"/>
                  </a:cubicBezTo>
                  <a:cubicBezTo>
                    <a:pt x="87" y="40"/>
                    <a:pt x="92" y="34"/>
                    <a:pt x="92" y="26"/>
                  </a:cubicBezTo>
                  <a:close/>
                </a:path>
              </a:pathLst>
            </a:custGeom>
            <a:noFill/>
            <a:ln w="14275"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grpSp>
      <p:sp>
        <p:nvSpPr>
          <p:cNvPr id="192" name="Google Shape;192;p23"/>
          <p:cNvSpPr txBox="1">
            <a:spLocks noGrp="1"/>
          </p:cNvSpPr>
          <p:nvPr>
            <p:ph type="title"/>
          </p:nvPr>
        </p:nvSpPr>
        <p:spPr>
          <a:xfrm>
            <a:off x="498975" y="67675"/>
            <a:ext cx="11320400" cy="685600"/>
          </a:xfrm>
          <a:prstGeom prst="rect">
            <a:avLst/>
          </a:prstGeom>
        </p:spPr>
        <p:txBody>
          <a:bodyPr spcFirstLastPara="1" vert="horz" wrap="square" lIns="91433" tIns="45700" rIns="91433" bIns="45700" rtlCol="0" anchor="ctr" anchorCtr="0">
            <a:noAutofit/>
          </a:bodyPr>
          <a:lstStyle/>
          <a:p>
            <a:pPr>
              <a:spcBef>
                <a:spcPts val="0"/>
              </a:spcBef>
            </a:pPr>
            <a:r>
              <a:rPr lang="en">
                <a:solidFill>
                  <a:srgbClr val="FFFFFF"/>
                </a:solidFill>
                <a:highlight>
                  <a:srgbClr val="41357A"/>
                </a:highlight>
              </a:rPr>
              <a:t>DATA ENGINEER</a:t>
            </a:r>
            <a:endParaRPr>
              <a:solidFill>
                <a:srgbClr val="FFFFFF"/>
              </a:solidFill>
              <a:highlight>
                <a:srgbClr val="41357A"/>
              </a:highlight>
            </a:endParaRPr>
          </a:p>
        </p:txBody>
      </p:sp>
      <p:sp>
        <p:nvSpPr>
          <p:cNvPr id="193" name="Google Shape;193;p23"/>
          <p:cNvSpPr txBox="1">
            <a:spLocks noGrp="1"/>
          </p:cNvSpPr>
          <p:nvPr>
            <p:ph type="sldNum" idx="12"/>
          </p:nvPr>
        </p:nvSpPr>
        <p:spPr>
          <a:xfrm>
            <a:off x="8610600" y="6356351"/>
            <a:ext cx="2743200" cy="365200"/>
          </a:xfrm>
          <a:prstGeom prst="rect">
            <a:avLst/>
          </a:prstGeom>
        </p:spPr>
        <p:txBody>
          <a:bodyPr spcFirstLastPara="1" vert="horz" wrap="square" lIns="91433" tIns="45700" rIns="91433" bIns="45700" rtlCol="0" anchor="ctr" anchorCtr="0">
            <a:noAutofit/>
          </a:bodyPr>
          <a:lstStyle/>
          <a:p>
            <a:pPr>
              <a:buClr>
                <a:srgbClr val="000000"/>
              </a:buClr>
            </a:pPr>
            <a:fld id="{00000000-1234-1234-1234-123412341234}" type="slidenum">
              <a:rPr lang="en"/>
              <a:pPr>
                <a:buClr>
                  <a:srgbClr val="000000"/>
                </a:buClr>
              </a:pPr>
              <a:t>22</a:t>
            </a:fld>
            <a:endParaRPr/>
          </a:p>
        </p:txBody>
      </p:sp>
      <p:pic>
        <p:nvPicPr>
          <p:cNvPr id="194" name="Google Shape;194;p23"/>
          <p:cNvPicPr preferRelativeResize="0"/>
          <p:nvPr/>
        </p:nvPicPr>
        <p:blipFill>
          <a:blip r:embed="rId4">
            <a:alphaModFix amt="90000"/>
          </a:blip>
          <a:stretch>
            <a:fillRect/>
          </a:stretch>
        </p:blipFill>
        <p:spPr>
          <a:xfrm>
            <a:off x="4993038" y="2178863"/>
            <a:ext cx="2372949" cy="265462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Google Shape;199;p24"/>
          <p:cNvPicPr preferRelativeResize="0"/>
          <p:nvPr/>
        </p:nvPicPr>
        <p:blipFill rotWithShape="1">
          <a:blip r:embed="rId3">
            <a:alphaModFix/>
          </a:blip>
          <a:srcRect/>
          <a:stretch/>
        </p:blipFill>
        <p:spPr>
          <a:xfrm>
            <a:off x="0" y="2"/>
            <a:ext cx="12191997" cy="6856781"/>
          </a:xfrm>
          <a:prstGeom prst="rect">
            <a:avLst/>
          </a:prstGeom>
          <a:noFill/>
          <a:ln>
            <a:noFill/>
          </a:ln>
        </p:spPr>
      </p:pic>
      <p:sp>
        <p:nvSpPr>
          <p:cNvPr id="200" name="Google Shape;200;p24"/>
          <p:cNvSpPr/>
          <p:nvPr/>
        </p:nvSpPr>
        <p:spPr>
          <a:xfrm>
            <a:off x="0" y="0"/>
            <a:ext cx="12192000" cy="6858000"/>
          </a:xfrm>
          <a:prstGeom prst="rect">
            <a:avLst/>
          </a:prstGeom>
          <a:solidFill>
            <a:schemeClr val="lt2">
              <a:alpha val="80000"/>
            </a:schemeClr>
          </a:solidFill>
          <a:ln>
            <a:noFill/>
          </a:ln>
        </p:spPr>
        <p:txBody>
          <a:bodyPr spcFirstLastPara="1" wrap="square" lIns="91433" tIns="45700" rIns="91433" bIns="45700" anchor="ctr" anchorCtr="0">
            <a:noAutofit/>
          </a:bodyPr>
          <a:lstStyle/>
          <a:p>
            <a:pPr algn="ctr"/>
            <a:endParaRPr sz="1467">
              <a:solidFill>
                <a:srgbClr val="121543"/>
              </a:solidFill>
              <a:latin typeface="Calibri"/>
              <a:ea typeface="Calibri"/>
              <a:cs typeface="Calibri"/>
              <a:sym typeface="Calibri"/>
            </a:endParaRPr>
          </a:p>
        </p:txBody>
      </p:sp>
      <p:sp>
        <p:nvSpPr>
          <p:cNvPr id="201" name="Google Shape;201;p24"/>
          <p:cNvSpPr/>
          <p:nvPr/>
        </p:nvSpPr>
        <p:spPr>
          <a:xfrm>
            <a:off x="7534040" y="1154131"/>
            <a:ext cx="620000" cy="620000"/>
          </a:xfrm>
          <a:prstGeom prst="ellipse">
            <a:avLst/>
          </a:prstGeom>
          <a:solidFill>
            <a:srgbClr val="3A2F70"/>
          </a:solidFill>
          <a:ln>
            <a:noFill/>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sp>
        <p:nvSpPr>
          <p:cNvPr id="202" name="Google Shape;202;p24"/>
          <p:cNvSpPr/>
          <p:nvPr/>
        </p:nvSpPr>
        <p:spPr>
          <a:xfrm>
            <a:off x="8153711" y="1154131"/>
            <a:ext cx="3970400" cy="620000"/>
          </a:xfrm>
          <a:prstGeom prst="roundRect">
            <a:avLst>
              <a:gd name="adj" fmla="val 50000"/>
            </a:avLst>
          </a:prstGeom>
          <a:solidFill>
            <a:srgbClr val="41357A"/>
          </a:solidFill>
          <a:ln>
            <a:noFill/>
          </a:ln>
        </p:spPr>
        <p:txBody>
          <a:bodyPr spcFirstLastPara="1" wrap="square" lIns="91433" tIns="45700" rIns="91433" bIns="45700" anchor="ctr" anchorCtr="0">
            <a:noAutofit/>
          </a:bodyPr>
          <a:lstStyle/>
          <a:p>
            <a:pPr algn="ctr">
              <a:buClr>
                <a:schemeClr val="dk1"/>
              </a:buClr>
            </a:pPr>
            <a:r>
              <a:rPr lang="en" sz="2267">
                <a:solidFill>
                  <a:schemeClr val="lt1"/>
                </a:solidFill>
                <a:latin typeface="Calibri"/>
                <a:ea typeface="Calibri"/>
                <a:cs typeface="Calibri"/>
                <a:sym typeface="Calibri"/>
              </a:rPr>
              <a:t>CTC</a:t>
            </a:r>
            <a:endParaRPr sz="1467"/>
          </a:p>
        </p:txBody>
      </p:sp>
      <p:sp>
        <p:nvSpPr>
          <p:cNvPr id="203" name="Google Shape;203;p24"/>
          <p:cNvSpPr/>
          <p:nvPr/>
        </p:nvSpPr>
        <p:spPr>
          <a:xfrm flipH="1">
            <a:off x="498900" y="1854496"/>
            <a:ext cx="3878800" cy="1261200"/>
          </a:xfrm>
          <a:prstGeom prst="rect">
            <a:avLst/>
          </a:prstGeom>
          <a:noFill/>
          <a:ln>
            <a:noFill/>
          </a:ln>
        </p:spPr>
        <p:txBody>
          <a:bodyPr spcFirstLastPara="1" wrap="square" lIns="0" tIns="0" rIns="0" bIns="0" anchor="t" anchorCtr="0">
            <a:noAutofit/>
          </a:bodyPr>
          <a:lstStyle/>
          <a:p>
            <a:pPr>
              <a:buClr>
                <a:schemeClr val="dk1"/>
              </a:buClr>
            </a:pPr>
            <a:r>
              <a:rPr lang="en" sz="1467">
                <a:solidFill>
                  <a:srgbClr val="121543"/>
                </a:solidFill>
                <a:latin typeface="Calibri"/>
                <a:ea typeface="Calibri"/>
                <a:cs typeface="Calibri"/>
                <a:sym typeface="Calibri"/>
              </a:rPr>
              <a:t>Data Analyst are responsible for collecting,processing and analysing the data to help the company find insights from it which helps in taking business decisions. BI Analyst are nothing but Data Analysts but more focussed on the visualization and reporting aspect of it</a:t>
            </a:r>
            <a:endParaRPr sz="1600">
              <a:solidFill>
                <a:schemeClr val="dk1"/>
              </a:solidFill>
              <a:latin typeface="Calibri"/>
              <a:ea typeface="Calibri"/>
              <a:cs typeface="Calibri"/>
              <a:sym typeface="Calibri"/>
            </a:endParaRPr>
          </a:p>
          <a:p>
            <a:endParaRPr sz="1467">
              <a:latin typeface="Calibri"/>
              <a:ea typeface="Calibri"/>
              <a:cs typeface="Calibri"/>
              <a:sym typeface="Calibri"/>
            </a:endParaRPr>
          </a:p>
        </p:txBody>
      </p:sp>
      <p:sp>
        <p:nvSpPr>
          <p:cNvPr id="204" name="Google Shape;204;p24"/>
          <p:cNvSpPr/>
          <p:nvPr/>
        </p:nvSpPr>
        <p:spPr>
          <a:xfrm flipH="1">
            <a:off x="7937689" y="1854512"/>
            <a:ext cx="3878800" cy="923200"/>
          </a:xfrm>
          <a:prstGeom prst="rect">
            <a:avLst/>
          </a:prstGeom>
          <a:noFill/>
          <a:ln>
            <a:noFill/>
          </a:ln>
        </p:spPr>
        <p:txBody>
          <a:bodyPr spcFirstLastPara="1" wrap="square" lIns="0" tIns="0" rIns="0" bIns="0" anchor="t" anchorCtr="0">
            <a:noAutofit/>
          </a:bodyPr>
          <a:lstStyle/>
          <a:p>
            <a:pPr>
              <a:buClr>
                <a:schemeClr val="dk1"/>
              </a:buClr>
            </a:pPr>
            <a:r>
              <a:rPr lang="en" sz="1467">
                <a:solidFill>
                  <a:srgbClr val="121543"/>
                </a:solidFill>
                <a:latin typeface="Calibri"/>
                <a:ea typeface="Calibri"/>
                <a:cs typeface="Calibri"/>
                <a:sym typeface="Calibri"/>
              </a:rPr>
              <a:t>The national average salary for a Data Analyst is ₹5,07,612 in India. </a:t>
            </a:r>
            <a:endParaRPr sz="1600">
              <a:solidFill>
                <a:schemeClr val="dk1"/>
              </a:solidFill>
              <a:latin typeface="Calibri"/>
              <a:ea typeface="Calibri"/>
              <a:cs typeface="Calibri"/>
              <a:sym typeface="Calibri"/>
            </a:endParaRPr>
          </a:p>
          <a:p>
            <a:endParaRPr sz="1467">
              <a:solidFill>
                <a:srgbClr val="121543"/>
              </a:solidFill>
              <a:latin typeface="Calibri"/>
              <a:ea typeface="Calibri"/>
              <a:cs typeface="Calibri"/>
              <a:sym typeface="Calibri"/>
            </a:endParaRPr>
          </a:p>
        </p:txBody>
      </p:sp>
      <p:sp>
        <p:nvSpPr>
          <p:cNvPr id="205" name="Google Shape;205;p24"/>
          <p:cNvSpPr/>
          <p:nvPr/>
        </p:nvSpPr>
        <p:spPr>
          <a:xfrm flipH="1">
            <a:off x="591775" y="4009848"/>
            <a:ext cx="3878800" cy="1658400"/>
          </a:xfrm>
          <a:prstGeom prst="rect">
            <a:avLst/>
          </a:prstGeom>
          <a:noFill/>
          <a:ln>
            <a:noFill/>
          </a:ln>
        </p:spPr>
        <p:txBody>
          <a:bodyPr spcFirstLastPara="1" wrap="square" lIns="0" tIns="0" rIns="0" bIns="0" anchor="t" anchorCtr="0">
            <a:noAutofit/>
          </a:bodyPr>
          <a:lstStyle/>
          <a:p>
            <a:pPr>
              <a:buClr>
                <a:schemeClr val="dk1"/>
              </a:buClr>
            </a:pPr>
            <a:r>
              <a:rPr lang="en" sz="1467">
                <a:solidFill>
                  <a:srgbClr val="121543"/>
                </a:solidFill>
                <a:latin typeface="Calibri"/>
                <a:ea typeface="Calibri"/>
                <a:cs typeface="Calibri"/>
                <a:sym typeface="Calibri"/>
              </a:rPr>
              <a:t>Programming skills in Python/R , Solid understanding of database management systems, Proficient SQL/HQL skills, Good data visualization skills and proficient with Tableau/PowerBI/QlikView,etc ,basic understanding of predictive modelling</a:t>
            </a:r>
            <a:endParaRPr sz="1467">
              <a:solidFill>
                <a:schemeClr val="dk1"/>
              </a:solidFill>
              <a:latin typeface="Calibri"/>
              <a:ea typeface="Calibri"/>
              <a:cs typeface="Calibri"/>
              <a:sym typeface="Calibri"/>
            </a:endParaRPr>
          </a:p>
          <a:p>
            <a:endParaRPr sz="1467">
              <a:solidFill>
                <a:srgbClr val="121543"/>
              </a:solidFill>
              <a:latin typeface="Calibri"/>
              <a:ea typeface="Calibri"/>
              <a:cs typeface="Calibri"/>
              <a:sym typeface="Calibri"/>
            </a:endParaRPr>
          </a:p>
        </p:txBody>
      </p:sp>
      <p:sp>
        <p:nvSpPr>
          <p:cNvPr id="206" name="Google Shape;206;p24"/>
          <p:cNvSpPr/>
          <p:nvPr/>
        </p:nvSpPr>
        <p:spPr>
          <a:xfrm flipH="1">
            <a:off x="8042751" y="4009849"/>
            <a:ext cx="3878800" cy="446800"/>
          </a:xfrm>
          <a:prstGeom prst="rect">
            <a:avLst/>
          </a:prstGeom>
          <a:noFill/>
          <a:ln>
            <a:noFill/>
          </a:ln>
        </p:spPr>
        <p:txBody>
          <a:bodyPr spcFirstLastPara="1" wrap="square" lIns="0" tIns="0" rIns="0" bIns="0" anchor="t" anchorCtr="0">
            <a:noAutofit/>
          </a:bodyPr>
          <a:lstStyle/>
          <a:p>
            <a:pPr>
              <a:buClr>
                <a:schemeClr val="dk1"/>
              </a:buClr>
            </a:pPr>
            <a:r>
              <a:rPr lang="en" sz="1200">
                <a:solidFill>
                  <a:srgbClr val="121543"/>
                </a:solidFill>
              </a:rPr>
              <a:t>SQL,Excel,Python/R,Tableau/PowerBI/QlikView,Basics of Big Data, Basics of Cloud</a:t>
            </a:r>
            <a:endParaRPr sz="1200">
              <a:solidFill>
                <a:srgbClr val="121543"/>
              </a:solidFill>
            </a:endParaRPr>
          </a:p>
          <a:p>
            <a:pPr>
              <a:buClr>
                <a:schemeClr val="dk1"/>
              </a:buClr>
            </a:pPr>
            <a:endParaRPr sz="1200">
              <a:solidFill>
                <a:srgbClr val="121543"/>
              </a:solidFill>
            </a:endParaRPr>
          </a:p>
          <a:p>
            <a:endParaRPr sz="1200">
              <a:solidFill>
                <a:srgbClr val="121543"/>
              </a:solidFill>
            </a:endParaRPr>
          </a:p>
        </p:txBody>
      </p:sp>
      <p:grpSp>
        <p:nvGrpSpPr>
          <p:cNvPr id="207" name="Google Shape;207;p24"/>
          <p:cNvGrpSpPr/>
          <p:nvPr/>
        </p:nvGrpSpPr>
        <p:grpSpPr>
          <a:xfrm>
            <a:off x="237467" y="1154117"/>
            <a:ext cx="4587511" cy="619800"/>
            <a:chOff x="433154" y="1082493"/>
            <a:chExt cx="4587510" cy="619800"/>
          </a:xfrm>
        </p:grpSpPr>
        <p:sp>
          <p:nvSpPr>
            <p:cNvPr id="208" name="Google Shape;208;p24"/>
            <p:cNvSpPr/>
            <p:nvPr/>
          </p:nvSpPr>
          <p:spPr>
            <a:xfrm>
              <a:off x="4400864" y="1082493"/>
              <a:ext cx="619800" cy="619800"/>
            </a:xfrm>
            <a:prstGeom prst="ellipse">
              <a:avLst/>
            </a:prstGeom>
            <a:solidFill>
              <a:srgbClr val="3A2F70"/>
            </a:solidFill>
            <a:ln>
              <a:noFill/>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sp>
          <p:nvSpPr>
            <p:cNvPr id="209" name="Google Shape;209;p24"/>
            <p:cNvSpPr/>
            <p:nvPr/>
          </p:nvSpPr>
          <p:spPr>
            <a:xfrm>
              <a:off x="433154" y="1082493"/>
              <a:ext cx="3970500" cy="619800"/>
            </a:xfrm>
            <a:prstGeom prst="roundRect">
              <a:avLst>
                <a:gd name="adj" fmla="val 50000"/>
              </a:avLst>
            </a:prstGeom>
            <a:solidFill>
              <a:srgbClr val="41357A"/>
            </a:solidFill>
            <a:ln>
              <a:noFill/>
            </a:ln>
          </p:spPr>
          <p:txBody>
            <a:bodyPr spcFirstLastPara="1" wrap="square" lIns="91433" tIns="45700" rIns="91433" bIns="45700" anchor="ctr" anchorCtr="0">
              <a:noAutofit/>
            </a:bodyPr>
            <a:lstStyle/>
            <a:p>
              <a:pPr algn="ctr"/>
              <a:r>
                <a:rPr lang="en" sz="2267">
                  <a:solidFill>
                    <a:schemeClr val="lt1"/>
                  </a:solidFill>
                  <a:latin typeface="Calibri"/>
                  <a:ea typeface="Calibri"/>
                  <a:cs typeface="Calibri"/>
                  <a:sym typeface="Calibri"/>
                </a:rPr>
                <a:t>ROLE</a:t>
              </a:r>
              <a:endParaRPr sz="1867"/>
            </a:p>
          </p:txBody>
        </p:sp>
        <p:grpSp>
          <p:nvGrpSpPr>
            <p:cNvPr id="210" name="Google Shape;210;p24"/>
            <p:cNvGrpSpPr/>
            <p:nvPr/>
          </p:nvGrpSpPr>
          <p:grpSpPr>
            <a:xfrm>
              <a:off x="4547022" y="1233578"/>
              <a:ext cx="330263" cy="317362"/>
              <a:chOff x="2678113" y="3297239"/>
              <a:chExt cx="330263" cy="317362"/>
            </a:xfrm>
          </p:grpSpPr>
          <p:sp>
            <p:nvSpPr>
              <p:cNvPr id="211" name="Google Shape;211;p24"/>
              <p:cNvSpPr/>
              <p:nvPr/>
            </p:nvSpPr>
            <p:spPr>
              <a:xfrm>
                <a:off x="2678113" y="3297239"/>
                <a:ext cx="135000" cy="44400"/>
              </a:xfrm>
              <a:prstGeom prst="rect">
                <a:avLst/>
              </a:prstGeom>
              <a:noFill/>
              <a:ln w="12700" cap="rnd"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cxnSp>
            <p:nvCxnSpPr>
              <p:cNvPr id="212" name="Google Shape;212;p24"/>
              <p:cNvCxnSpPr/>
              <p:nvPr/>
            </p:nvCxnSpPr>
            <p:spPr>
              <a:xfrm>
                <a:off x="2782888" y="3297239"/>
                <a:ext cx="0" cy="44400"/>
              </a:xfrm>
              <a:prstGeom prst="straightConnector1">
                <a:avLst/>
              </a:prstGeom>
              <a:noFill/>
              <a:ln w="12700" cap="rnd" cmpd="sng">
                <a:solidFill>
                  <a:schemeClr val="lt1"/>
                </a:solidFill>
                <a:prstDash val="solid"/>
                <a:round/>
                <a:headEnd type="none" w="med" len="med"/>
                <a:tailEnd type="none" w="med" len="med"/>
              </a:ln>
            </p:spPr>
          </p:cxnSp>
          <p:cxnSp>
            <p:nvCxnSpPr>
              <p:cNvPr id="213" name="Google Shape;213;p24"/>
              <p:cNvCxnSpPr/>
              <p:nvPr/>
            </p:nvCxnSpPr>
            <p:spPr>
              <a:xfrm>
                <a:off x="2708276" y="3297239"/>
                <a:ext cx="0" cy="44400"/>
              </a:xfrm>
              <a:prstGeom prst="straightConnector1">
                <a:avLst/>
              </a:prstGeom>
              <a:noFill/>
              <a:ln w="12700" cap="rnd" cmpd="sng">
                <a:solidFill>
                  <a:schemeClr val="lt1"/>
                </a:solidFill>
                <a:prstDash val="solid"/>
                <a:round/>
                <a:headEnd type="none" w="med" len="med"/>
                <a:tailEnd type="none" w="med" len="med"/>
              </a:ln>
            </p:spPr>
          </p:cxnSp>
          <p:sp>
            <p:nvSpPr>
              <p:cNvPr id="214" name="Google Shape;214;p24"/>
              <p:cNvSpPr/>
              <p:nvPr/>
            </p:nvSpPr>
            <p:spPr>
              <a:xfrm>
                <a:off x="2708276" y="3341689"/>
                <a:ext cx="135000" cy="45900"/>
              </a:xfrm>
              <a:prstGeom prst="rect">
                <a:avLst/>
              </a:prstGeom>
              <a:noFill/>
              <a:ln w="12700" cap="rnd"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cxnSp>
            <p:nvCxnSpPr>
              <p:cNvPr id="215" name="Google Shape;215;p24"/>
              <p:cNvCxnSpPr/>
              <p:nvPr/>
            </p:nvCxnSpPr>
            <p:spPr>
              <a:xfrm>
                <a:off x="2813051" y="3341689"/>
                <a:ext cx="0" cy="45900"/>
              </a:xfrm>
              <a:prstGeom prst="straightConnector1">
                <a:avLst/>
              </a:prstGeom>
              <a:noFill/>
              <a:ln w="12700" cap="rnd" cmpd="sng">
                <a:solidFill>
                  <a:schemeClr val="lt1"/>
                </a:solidFill>
                <a:prstDash val="solid"/>
                <a:round/>
                <a:headEnd type="none" w="med" len="med"/>
                <a:tailEnd type="none" w="med" len="med"/>
              </a:ln>
            </p:spPr>
          </p:cxnSp>
          <p:cxnSp>
            <p:nvCxnSpPr>
              <p:cNvPr id="216" name="Google Shape;216;p24"/>
              <p:cNvCxnSpPr/>
              <p:nvPr/>
            </p:nvCxnSpPr>
            <p:spPr>
              <a:xfrm>
                <a:off x="2738438" y="3341689"/>
                <a:ext cx="0" cy="45900"/>
              </a:xfrm>
              <a:prstGeom prst="straightConnector1">
                <a:avLst/>
              </a:prstGeom>
              <a:noFill/>
              <a:ln w="12700" cap="rnd" cmpd="sng">
                <a:solidFill>
                  <a:schemeClr val="lt1"/>
                </a:solidFill>
                <a:prstDash val="solid"/>
                <a:round/>
                <a:headEnd type="none" w="med" len="med"/>
                <a:tailEnd type="none" w="med" len="med"/>
              </a:ln>
            </p:spPr>
          </p:cxnSp>
          <p:sp>
            <p:nvSpPr>
              <p:cNvPr id="217" name="Google Shape;217;p24"/>
              <p:cNvSpPr/>
              <p:nvPr/>
            </p:nvSpPr>
            <p:spPr>
              <a:xfrm>
                <a:off x="2692401" y="3387726"/>
                <a:ext cx="135000" cy="44400"/>
              </a:xfrm>
              <a:prstGeom prst="rect">
                <a:avLst/>
              </a:prstGeom>
              <a:noFill/>
              <a:ln w="12700" cap="rnd"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cxnSp>
            <p:nvCxnSpPr>
              <p:cNvPr id="218" name="Google Shape;218;p24"/>
              <p:cNvCxnSpPr/>
              <p:nvPr/>
            </p:nvCxnSpPr>
            <p:spPr>
              <a:xfrm>
                <a:off x="2798763" y="3387726"/>
                <a:ext cx="0" cy="44400"/>
              </a:xfrm>
              <a:prstGeom prst="straightConnector1">
                <a:avLst/>
              </a:prstGeom>
              <a:noFill/>
              <a:ln w="12700" cap="rnd" cmpd="sng">
                <a:solidFill>
                  <a:schemeClr val="lt1"/>
                </a:solidFill>
                <a:prstDash val="solid"/>
                <a:round/>
                <a:headEnd type="none" w="med" len="med"/>
                <a:tailEnd type="none" w="med" len="med"/>
              </a:ln>
            </p:spPr>
          </p:cxnSp>
          <p:cxnSp>
            <p:nvCxnSpPr>
              <p:cNvPr id="219" name="Google Shape;219;p24"/>
              <p:cNvCxnSpPr/>
              <p:nvPr/>
            </p:nvCxnSpPr>
            <p:spPr>
              <a:xfrm>
                <a:off x="2722563" y="3387726"/>
                <a:ext cx="0" cy="44400"/>
              </a:xfrm>
              <a:prstGeom prst="straightConnector1">
                <a:avLst/>
              </a:prstGeom>
              <a:noFill/>
              <a:ln w="12700" cap="rnd" cmpd="sng">
                <a:solidFill>
                  <a:schemeClr val="lt1"/>
                </a:solidFill>
                <a:prstDash val="solid"/>
                <a:round/>
                <a:headEnd type="none" w="med" len="med"/>
                <a:tailEnd type="none" w="med" len="med"/>
              </a:ln>
            </p:spPr>
          </p:cxnSp>
          <p:sp>
            <p:nvSpPr>
              <p:cNvPr id="220" name="Google Shape;220;p24"/>
              <p:cNvSpPr/>
              <p:nvPr/>
            </p:nvSpPr>
            <p:spPr>
              <a:xfrm>
                <a:off x="2678113" y="3432176"/>
                <a:ext cx="135000" cy="45900"/>
              </a:xfrm>
              <a:prstGeom prst="rect">
                <a:avLst/>
              </a:prstGeom>
              <a:noFill/>
              <a:ln w="12700" cap="rnd"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cxnSp>
            <p:nvCxnSpPr>
              <p:cNvPr id="221" name="Google Shape;221;p24"/>
              <p:cNvCxnSpPr/>
              <p:nvPr/>
            </p:nvCxnSpPr>
            <p:spPr>
              <a:xfrm>
                <a:off x="2782888" y="3432176"/>
                <a:ext cx="0" cy="45900"/>
              </a:xfrm>
              <a:prstGeom prst="straightConnector1">
                <a:avLst/>
              </a:prstGeom>
              <a:noFill/>
              <a:ln w="12700" cap="rnd" cmpd="sng">
                <a:solidFill>
                  <a:schemeClr val="lt1"/>
                </a:solidFill>
                <a:prstDash val="solid"/>
                <a:round/>
                <a:headEnd type="none" w="med" len="med"/>
                <a:tailEnd type="none" w="med" len="med"/>
              </a:ln>
            </p:spPr>
          </p:cxnSp>
          <p:cxnSp>
            <p:nvCxnSpPr>
              <p:cNvPr id="222" name="Google Shape;222;p24"/>
              <p:cNvCxnSpPr/>
              <p:nvPr/>
            </p:nvCxnSpPr>
            <p:spPr>
              <a:xfrm>
                <a:off x="2708276" y="3432176"/>
                <a:ext cx="0" cy="45900"/>
              </a:xfrm>
              <a:prstGeom prst="straightConnector1">
                <a:avLst/>
              </a:prstGeom>
              <a:noFill/>
              <a:ln w="12700" cap="rnd" cmpd="sng">
                <a:solidFill>
                  <a:schemeClr val="lt1"/>
                </a:solidFill>
                <a:prstDash val="solid"/>
                <a:round/>
                <a:headEnd type="none" w="med" len="med"/>
                <a:tailEnd type="none" w="med" len="med"/>
              </a:ln>
            </p:spPr>
          </p:cxnSp>
          <p:sp>
            <p:nvSpPr>
              <p:cNvPr id="223" name="Google Shape;223;p24"/>
              <p:cNvSpPr/>
              <p:nvPr/>
            </p:nvSpPr>
            <p:spPr>
              <a:xfrm>
                <a:off x="2692401" y="3478214"/>
                <a:ext cx="135000" cy="45900"/>
              </a:xfrm>
              <a:prstGeom prst="rect">
                <a:avLst/>
              </a:prstGeom>
              <a:noFill/>
              <a:ln w="12700" cap="rnd"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cxnSp>
            <p:nvCxnSpPr>
              <p:cNvPr id="224" name="Google Shape;224;p24"/>
              <p:cNvCxnSpPr/>
              <p:nvPr/>
            </p:nvCxnSpPr>
            <p:spPr>
              <a:xfrm>
                <a:off x="2798763" y="3478214"/>
                <a:ext cx="0" cy="45900"/>
              </a:xfrm>
              <a:prstGeom prst="straightConnector1">
                <a:avLst/>
              </a:prstGeom>
              <a:noFill/>
              <a:ln w="12700" cap="rnd" cmpd="sng">
                <a:solidFill>
                  <a:schemeClr val="lt1"/>
                </a:solidFill>
                <a:prstDash val="solid"/>
                <a:round/>
                <a:headEnd type="none" w="med" len="med"/>
                <a:tailEnd type="none" w="med" len="med"/>
              </a:ln>
            </p:spPr>
          </p:cxnSp>
          <p:cxnSp>
            <p:nvCxnSpPr>
              <p:cNvPr id="225" name="Google Shape;225;p24"/>
              <p:cNvCxnSpPr/>
              <p:nvPr/>
            </p:nvCxnSpPr>
            <p:spPr>
              <a:xfrm>
                <a:off x="2722563" y="3478214"/>
                <a:ext cx="0" cy="45900"/>
              </a:xfrm>
              <a:prstGeom prst="straightConnector1">
                <a:avLst/>
              </a:prstGeom>
              <a:noFill/>
              <a:ln w="12700" cap="rnd" cmpd="sng">
                <a:solidFill>
                  <a:schemeClr val="lt1"/>
                </a:solidFill>
                <a:prstDash val="solid"/>
                <a:round/>
                <a:headEnd type="none" w="med" len="med"/>
                <a:tailEnd type="none" w="med" len="med"/>
              </a:ln>
            </p:spPr>
          </p:cxnSp>
          <p:sp>
            <p:nvSpPr>
              <p:cNvPr id="226" name="Google Shape;226;p24"/>
              <p:cNvSpPr/>
              <p:nvPr/>
            </p:nvSpPr>
            <p:spPr>
              <a:xfrm>
                <a:off x="2678113" y="3524251"/>
                <a:ext cx="135000" cy="44400"/>
              </a:xfrm>
              <a:prstGeom prst="rect">
                <a:avLst/>
              </a:prstGeom>
              <a:noFill/>
              <a:ln w="12700" cap="rnd"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cxnSp>
            <p:nvCxnSpPr>
              <p:cNvPr id="227" name="Google Shape;227;p24"/>
              <p:cNvCxnSpPr/>
              <p:nvPr/>
            </p:nvCxnSpPr>
            <p:spPr>
              <a:xfrm>
                <a:off x="2782888" y="3524251"/>
                <a:ext cx="0" cy="44400"/>
              </a:xfrm>
              <a:prstGeom prst="straightConnector1">
                <a:avLst/>
              </a:prstGeom>
              <a:noFill/>
              <a:ln w="12700" cap="rnd" cmpd="sng">
                <a:solidFill>
                  <a:schemeClr val="lt1"/>
                </a:solidFill>
                <a:prstDash val="solid"/>
                <a:round/>
                <a:headEnd type="none" w="med" len="med"/>
                <a:tailEnd type="none" w="med" len="med"/>
              </a:ln>
            </p:spPr>
          </p:cxnSp>
          <p:cxnSp>
            <p:nvCxnSpPr>
              <p:cNvPr id="228" name="Google Shape;228;p24"/>
              <p:cNvCxnSpPr/>
              <p:nvPr/>
            </p:nvCxnSpPr>
            <p:spPr>
              <a:xfrm>
                <a:off x="2708276" y="3524251"/>
                <a:ext cx="0" cy="44400"/>
              </a:xfrm>
              <a:prstGeom prst="straightConnector1">
                <a:avLst/>
              </a:prstGeom>
              <a:noFill/>
              <a:ln w="12700" cap="rnd" cmpd="sng">
                <a:solidFill>
                  <a:schemeClr val="lt1"/>
                </a:solidFill>
                <a:prstDash val="solid"/>
                <a:round/>
                <a:headEnd type="none" w="med" len="med"/>
                <a:tailEnd type="none" w="med" len="med"/>
              </a:ln>
            </p:spPr>
          </p:cxnSp>
          <p:sp>
            <p:nvSpPr>
              <p:cNvPr id="229" name="Google Shape;229;p24"/>
              <p:cNvSpPr/>
              <p:nvPr/>
            </p:nvSpPr>
            <p:spPr>
              <a:xfrm>
                <a:off x="2692401" y="3568701"/>
                <a:ext cx="135000" cy="45900"/>
              </a:xfrm>
              <a:prstGeom prst="rect">
                <a:avLst/>
              </a:prstGeom>
              <a:noFill/>
              <a:ln w="12700" cap="rnd"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cxnSp>
            <p:nvCxnSpPr>
              <p:cNvPr id="230" name="Google Shape;230;p24"/>
              <p:cNvCxnSpPr/>
              <p:nvPr/>
            </p:nvCxnSpPr>
            <p:spPr>
              <a:xfrm>
                <a:off x="2798763" y="3568701"/>
                <a:ext cx="0" cy="45900"/>
              </a:xfrm>
              <a:prstGeom prst="straightConnector1">
                <a:avLst/>
              </a:prstGeom>
              <a:noFill/>
              <a:ln w="12700" cap="rnd" cmpd="sng">
                <a:solidFill>
                  <a:schemeClr val="lt1"/>
                </a:solidFill>
                <a:prstDash val="solid"/>
                <a:round/>
                <a:headEnd type="none" w="med" len="med"/>
                <a:tailEnd type="none" w="med" len="med"/>
              </a:ln>
            </p:spPr>
          </p:cxnSp>
          <p:cxnSp>
            <p:nvCxnSpPr>
              <p:cNvPr id="231" name="Google Shape;231;p24"/>
              <p:cNvCxnSpPr/>
              <p:nvPr/>
            </p:nvCxnSpPr>
            <p:spPr>
              <a:xfrm>
                <a:off x="2722563" y="3568701"/>
                <a:ext cx="0" cy="45900"/>
              </a:xfrm>
              <a:prstGeom prst="straightConnector1">
                <a:avLst/>
              </a:prstGeom>
              <a:noFill/>
              <a:ln w="12700" cap="rnd" cmpd="sng">
                <a:solidFill>
                  <a:schemeClr val="lt1"/>
                </a:solidFill>
                <a:prstDash val="solid"/>
                <a:round/>
                <a:headEnd type="none" w="med" len="med"/>
                <a:tailEnd type="none" w="med" len="med"/>
              </a:ln>
            </p:spPr>
          </p:cxnSp>
          <p:sp>
            <p:nvSpPr>
              <p:cNvPr id="232" name="Google Shape;232;p24"/>
              <p:cNvSpPr/>
              <p:nvPr/>
            </p:nvSpPr>
            <p:spPr>
              <a:xfrm>
                <a:off x="2857501" y="3478214"/>
                <a:ext cx="136500" cy="45900"/>
              </a:xfrm>
              <a:prstGeom prst="rect">
                <a:avLst/>
              </a:prstGeom>
              <a:noFill/>
              <a:ln w="12700" cap="rnd"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cxnSp>
            <p:nvCxnSpPr>
              <p:cNvPr id="233" name="Google Shape;233;p24"/>
              <p:cNvCxnSpPr/>
              <p:nvPr/>
            </p:nvCxnSpPr>
            <p:spPr>
              <a:xfrm>
                <a:off x="2887663" y="3478214"/>
                <a:ext cx="0" cy="45900"/>
              </a:xfrm>
              <a:prstGeom prst="straightConnector1">
                <a:avLst/>
              </a:prstGeom>
              <a:noFill/>
              <a:ln w="12700" cap="rnd" cmpd="sng">
                <a:solidFill>
                  <a:schemeClr val="lt1"/>
                </a:solidFill>
                <a:prstDash val="solid"/>
                <a:round/>
                <a:headEnd type="none" w="med" len="med"/>
                <a:tailEnd type="none" w="med" len="med"/>
              </a:ln>
            </p:spPr>
          </p:cxnSp>
          <p:cxnSp>
            <p:nvCxnSpPr>
              <p:cNvPr id="234" name="Google Shape;234;p24"/>
              <p:cNvCxnSpPr/>
              <p:nvPr/>
            </p:nvCxnSpPr>
            <p:spPr>
              <a:xfrm>
                <a:off x="2963863" y="3478214"/>
                <a:ext cx="0" cy="45900"/>
              </a:xfrm>
              <a:prstGeom prst="straightConnector1">
                <a:avLst/>
              </a:prstGeom>
              <a:noFill/>
              <a:ln w="12700" cap="rnd" cmpd="sng">
                <a:solidFill>
                  <a:schemeClr val="lt1"/>
                </a:solidFill>
                <a:prstDash val="solid"/>
                <a:round/>
                <a:headEnd type="none" w="med" len="med"/>
                <a:tailEnd type="none" w="med" len="med"/>
              </a:ln>
            </p:spPr>
          </p:cxnSp>
          <p:sp>
            <p:nvSpPr>
              <p:cNvPr id="235" name="Google Shape;235;p24"/>
              <p:cNvSpPr/>
              <p:nvPr/>
            </p:nvSpPr>
            <p:spPr>
              <a:xfrm>
                <a:off x="2873376" y="3524251"/>
                <a:ext cx="135000" cy="44400"/>
              </a:xfrm>
              <a:prstGeom prst="rect">
                <a:avLst/>
              </a:prstGeom>
              <a:noFill/>
              <a:ln w="12700" cap="rnd"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cxnSp>
            <p:nvCxnSpPr>
              <p:cNvPr id="236" name="Google Shape;236;p24"/>
              <p:cNvCxnSpPr/>
              <p:nvPr/>
            </p:nvCxnSpPr>
            <p:spPr>
              <a:xfrm>
                <a:off x="2903538" y="3524251"/>
                <a:ext cx="0" cy="44400"/>
              </a:xfrm>
              <a:prstGeom prst="straightConnector1">
                <a:avLst/>
              </a:prstGeom>
              <a:noFill/>
              <a:ln w="12700" cap="rnd" cmpd="sng">
                <a:solidFill>
                  <a:schemeClr val="lt1"/>
                </a:solidFill>
                <a:prstDash val="solid"/>
                <a:round/>
                <a:headEnd type="none" w="med" len="med"/>
                <a:tailEnd type="none" w="med" len="med"/>
              </a:ln>
            </p:spPr>
          </p:cxnSp>
          <p:cxnSp>
            <p:nvCxnSpPr>
              <p:cNvPr id="237" name="Google Shape;237;p24"/>
              <p:cNvCxnSpPr/>
              <p:nvPr/>
            </p:nvCxnSpPr>
            <p:spPr>
              <a:xfrm>
                <a:off x="2978151" y="3524251"/>
                <a:ext cx="0" cy="44400"/>
              </a:xfrm>
              <a:prstGeom prst="straightConnector1">
                <a:avLst/>
              </a:prstGeom>
              <a:noFill/>
              <a:ln w="12700" cap="rnd" cmpd="sng">
                <a:solidFill>
                  <a:schemeClr val="lt1"/>
                </a:solidFill>
                <a:prstDash val="solid"/>
                <a:round/>
                <a:headEnd type="none" w="med" len="med"/>
                <a:tailEnd type="none" w="med" len="med"/>
              </a:ln>
            </p:spPr>
          </p:cxnSp>
          <p:sp>
            <p:nvSpPr>
              <p:cNvPr id="238" name="Google Shape;238;p24"/>
              <p:cNvSpPr/>
              <p:nvPr/>
            </p:nvSpPr>
            <p:spPr>
              <a:xfrm>
                <a:off x="2857501" y="3568701"/>
                <a:ext cx="136500" cy="45900"/>
              </a:xfrm>
              <a:prstGeom prst="rect">
                <a:avLst/>
              </a:prstGeom>
              <a:noFill/>
              <a:ln w="12700" cap="rnd"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cxnSp>
            <p:nvCxnSpPr>
              <p:cNvPr id="239" name="Google Shape;239;p24"/>
              <p:cNvCxnSpPr/>
              <p:nvPr/>
            </p:nvCxnSpPr>
            <p:spPr>
              <a:xfrm>
                <a:off x="2887663" y="3568701"/>
                <a:ext cx="0" cy="45900"/>
              </a:xfrm>
              <a:prstGeom prst="straightConnector1">
                <a:avLst/>
              </a:prstGeom>
              <a:noFill/>
              <a:ln w="12700" cap="rnd" cmpd="sng">
                <a:solidFill>
                  <a:schemeClr val="lt1"/>
                </a:solidFill>
                <a:prstDash val="solid"/>
                <a:round/>
                <a:headEnd type="none" w="med" len="med"/>
                <a:tailEnd type="none" w="med" len="med"/>
              </a:ln>
            </p:spPr>
          </p:cxnSp>
          <p:cxnSp>
            <p:nvCxnSpPr>
              <p:cNvPr id="240" name="Google Shape;240;p24"/>
              <p:cNvCxnSpPr/>
              <p:nvPr/>
            </p:nvCxnSpPr>
            <p:spPr>
              <a:xfrm>
                <a:off x="2963863" y="3568701"/>
                <a:ext cx="0" cy="45900"/>
              </a:xfrm>
              <a:prstGeom prst="straightConnector1">
                <a:avLst/>
              </a:prstGeom>
              <a:noFill/>
              <a:ln w="12700" cap="rnd" cmpd="sng">
                <a:solidFill>
                  <a:schemeClr val="lt1"/>
                </a:solidFill>
                <a:prstDash val="solid"/>
                <a:round/>
                <a:headEnd type="none" w="med" len="med"/>
                <a:tailEnd type="none" w="med" len="med"/>
              </a:ln>
            </p:spPr>
          </p:cxnSp>
        </p:grpSp>
      </p:grpSp>
      <p:grpSp>
        <p:nvGrpSpPr>
          <p:cNvPr id="241" name="Google Shape;241;p24"/>
          <p:cNvGrpSpPr/>
          <p:nvPr/>
        </p:nvGrpSpPr>
        <p:grpSpPr>
          <a:xfrm>
            <a:off x="237467" y="3196276"/>
            <a:ext cx="4587511" cy="619801"/>
            <a:chOff x="433154" y="5130875"/>
            <a:chExt cx="4587510" cy="619802"/>
          </a:xfrm>
        </p:grpSpPr>
        <p:sp>
          <p:nvSpPr>
            <p:cNvPr id="242" name="Google Shape;242;p24"/>
            <p:cNvSpPr/>
            <p:nvPr/>
          </p:nvSpPr>
          <p:spPr>
            <a:xfrm>
              <a:off x="4400864" y="5130877"/>
              <a:ext cx="619800" cy="619800"/>
            </a:xfrm>
            <a:prstGeom prst="ellipse">
              <a:avLst/>
            </a:prstGeom>
            <a:solidFill>
              <a:srgbClr val="3A2F70"/>
            </a:solidFill>
            <a:ln>
              <a:noFill/>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sp>
          <p:nvSpPr>
            <p:cNvPr id="243" name="Google Shape;243;p24"/>
            <p:cNvSpPr/>
            <p:nvPr/>
          </p:nvSpPr>
          <p:spPr>
            <a:xfrm>
              <a:off x="433154" y="5130875"/>
              <a:ext cx="3970500" cy="619800"/>
            </a:xfrm>
            <a:prstGeom prst="roundRect">
              <a:avLst>
                <a:gd name="adj" fmla="val 50000"/>
              </a:avLst>
            </a:prstGeom>
            <a:solidFill>
              <a:srgbClr val="41357A"/>
            </a:solidFill>
            <a:ln>
              <a:noFill/>
            </a:ln>
          </p:spPr>
          <p:txBody>
            <a:bodyPr spcFirstLastPara="1" wrap="square" lIns="91433" tIns="45700" rIns="91433" bIns="45700" anchor="ctr" anchorCtr="0">
              <a:noAutofit/>
            </a:bodyPr>
            <a:lstStyle/>
            <a:p>
              <a:pPr algn="ctr">
                <a:buClr>
                  <a:schemeClr val="dk1"/>
                </a:buClr>
              </a:pPr>
              <a:r>
                <a:rPr lang="en" sz="2267">
                  <a:solidFill>
                    <a:schemeClr val="lt1"/>
                  </a:solidFill>
                  <a:latin typeface="Calibri"/>
                  <a:ea typeface="Calibri"/>
                  <a:cs typeface="Calibri"/>
                  <a:sym typeface="Calibri"/>
                </a:rPr>
                <a:t>SKILLS</a:t>
              </a:r>
              <a:endParaRPr sz="1467"/>
            </a:p>
          </p:txBody>
        </p:sp>
        <p:grpSp>
          <p:nvGrpSpPr>
            <p:cNvPr id="244" name="Google Shape;244;p24"/>
            <p:cNvGrpSpPr/>
            <p:nvPr/>
          </p:nvGrpSpPr>
          <p:grpSpPr>
            <a:xfrm>
              <a:off x="4537661" y="5250409"/>
              <a:ext cx="346075" cy="346075"/>
              <a:chOff x="7726363" y="2895601"/>
              <a:chExt cx="346075" cy="346075"/>
            </a:xfrm>
          </p:grpSpPr>
          <p:sp>
            <p:nvSpPr>
              <p:cNvPr id="245" name="Google Shape;245;p24"/>
              <p:cNvSpPr/>
              <p:nvPr/>
            </p:nvSpPr>
            <p:spPr>
              <a:xfrm>
                <a:off x="7748588" y="3014664"/>
                <a:ext cx="60300" cy="60300"/>
              </a:xfrm>
              <a:prstGeom prst="ellipse">
                <a:avLst/>
              </a:prstGeom>
              <a:noFill/>
              <a:ln w="12700"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sp>
            <p:nvSpPr>
              <p:cNvPr id="246" name="Google Shape;246;p24"/>
              <p:cNvSpPr/>
              <p:nvPr/>
            </p:nvSpPr>
            <p:spPr>
              <a:xfrm>
                <a:off x="7726363" y="3105151"/>
                <a:ext cx="104775" cy="136525"/>
              </a:xfrm>
              <a:custGeom>
                <a:avLst/>
                <a:gdLst/>
                <a:ahLst/>
                <a:cxnLst/>
                <a:rect l="l" t="t" r="r" b="b"/>
                <a:pathLst>
                  <a:path w="28" h="36" extrusionOk="0">
                    <a:moveTo>
                      <a:pt x="14" y="0"/>
                    </a:moveTo>
                    <a:cubicBezTo>
                      <a:pt x="28" y="0"/>
                      <a:pt x="28" y="0"/>
                      <a:pt x="28" y="0"/>
                    </a:cubicBezTo>
                    <a:cubicBezTo>
                      <a:pt x="28" y="11"/>
                      <a:pt x="27" y="18"/>
                      <a:pt x="20" y="20"/>
                    </a:cubicBezTo>
                    <a:cubicBezTo>
                      <a:pt x="20" y="36"/>
                      <a:pt x="20" y="36"/>
                      <a:pt x="20" y="36"/>
                    </a:cubicBezTo>
                    <a:cubicBezTo>
                      <a:pt x="14" y="36"/>
                      <a:pt x="14" y="36"/>
                      <a:pt x="14" y="36"/>
                    </a:cubicBezTo>
                    <a:cubicBezTo>
                      <a:pt x="8" y="36"/>
                      <a:pt x="8" y="36"/>
                      <a:pt x="8" y="36"/>
                    </a:cubicBezTo>
                    <a:cubicBezTo>
                      <a:pt x="8" y="20"/>
                      <a:pt x="8" y="20"/>
                      <a:pt x="8" y="20"/>
                    </a:cubicBezTo>
                    <a:cubicBezTo>
                      <a:pt x="1" y="18"/>
                      <a:pt x="0" y="11"/>
                      <a:pt x="0" y="0"/>
                    </a:cubicBezTo>
                    <a:lnTo>
                      <a:pt x="14" y="0"/>
                    </a:lnTo>
                    <a:close/>
                  </a:path>
                </a:pathLst>
              </a:custGeom>
              <a:noFill/>
              <a:ln w="12700"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sp>
            <p:nvSpPr>
              <p:cNvPr id="247" name="Google Shape;247;p24"/>
              <p:cNvSpPr/>
              <p:nvPr/>
            </p:nvSpPr>
            <p:spPr>
              <a:xfrm>
                <a:off x="7989888" y="3014664"/>
                <a:ext cx="60300" cy="60300"/>
              </a:xfrm>
              <a:prstGeom prst="ellipse">
                <a:avLst/>
              </a:prstGeom>
              <a:noFill/>
              <a:ln w="12700"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sp>
            <p:nvSpPr>
              <p:cNvPr id="248" name="Google Shape;248;p24"/>
              <p:cNvSpPr/>
              <p:nvPr/>
            </p:nvSpPr>
            <p:spPr>
              <a:xfrm>
                <a:off x="7966076" y="3105151"/>
                <a:ext cx="106363" cy="136525"/>
              </a:xfrm>
              <a:custGeom>
                <a:avLst/>
                <a:gdLst/>
                <a:ahLst/>
                <a:cxnLst/>
                <a:rect l="l" t="t" r="r" b="b"/>
                <a:pathLst>
                  <a:path w="28" h="36" extrusionOk="0">
                    <a:moveTo>
                      <a:pt x="14" y="0"/>
                    </a:moveTo>
                    <a:cubicBezTo>
                      <a:pt x="28" y="0"/>
                      <a:pt x="28" y="0"/>
                      <a:pt x="28" y="0"/>
                    </a:cubicBezTo>
                    <a:cubicBezTo>
                      <a:pt x="28" y="11"/>
                      <a:pt x="27" y="18"/>
                      <a:pt x="20" y="20"/>
                    </a:cubicBezTo>
                    <a:cubicBezTo>
                      <a:pt x="20" y="36"/>
                      <a:pt x="20" y="36"/>
                      <a:pt x="20" y="36"/>
                    </a:cubicBezTo>
                    <a:cubicBezTo>
                      <a:pt x="14" y="36"/>
                      <a:pt x="14" y="36"/>
                      <a:pt x="14" y="36"/>
                    </a:cubicBezTo>
                    <a:cubicBezTo>
                      <a:pt x="8" y="36"/>
                      <a:pt x="8" y="36"/>
                      <a:pt x="8" y="36"/>
                    </a:cubicBezTo>
                    <a:cubicBezTo>
                      <a:pt x="8" y="20"/>
                      <a:pt x="8" y="20"/>
                      <a:pt x="8" y="20"/>
                    </a:cubicBezTo>
                    <a:cubicBezTo>
                      <a:pt x="1" y="18"/>
                      <a:pt x="0" y="11"/>
                      <a:pt x="0" y="0"/>
                    </a:cubicBezTo>
                    <a:lnTo>
                      <a:pt x="14" y="0"/>
                    </a:lnTo>
                    <a:close/>
                  </a:path>
                </a:pathLst>
              </a:custGeom>
              <a:noFill/>
              <a:ln w="12700"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sp>
            <p:nvSpPr>
              <p:cNvPr id="249" name="Google Shape;249;p24"/>
              <p:cNvSpPr/>
              <p:nvPr/>
            </p:nvSpPr>
            <p:spPr>
              <a:xfrm>
                <a:off x="7869238" y="2895601"/>
                <a:ext cx="60300" cy="60300"/>
              </a:xfrm>
              <a:prstGeom prst="ellipse">
                <a:avLst/>
              </a:prstGeom>
              <a:noFill/>
              <a:ln w="12700"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sp>
            <p:nvSpPr>
              <p:cNvPr id="250" name="Google Shape;250;p24"/>
              <p:cNvSpPr/>
              <p:nvPr/>
            </p:nvSpPr>
            <p:spPr>
              <a:xfrm>
                <a:off x="7847013" y="2986089"/>
                <a:ext cx="104775" cy="134938"/>
              </a:xfrm>
              <a:custGeom>
                <a:avLst/>
                <a:gdLst/>
                <a:ahLst/>
                <a:cxnLst/>
                <a:rect l="l" t="t" r="r" b="b"/>
                <a:pathLst>
                  <a:path w="28" h="36" extrusionOk="0">
                    <a:moveTo>
                      <a:pt x="14" y="0"/>
                    </a:moveTo>
                    <a:cubicBezTo>
                      <a:pt x="28" y="0"/>
                      <a:pt x="28" y="0"/>
                      <a:pt x="28" y="0"/>
                    </a:cubicBezTo>
                    <a:cubicBezTo>
                      <a:pt x="28" y="11"/>
                      <a:pt x="27" y="18"/>
                      <a:pt x="20" y="20"/>
                    </a:cubicBezTo>
                    <a:cubicBezTo>
                      <a:pt x="20" y="36"/>
                      <a:pt x="20" y="36"/>
                      <a:pt x="20" y="36"/>
                    </a:cubicBezTo>
                    <a:cubicBezTo>
                      <a:pt x="14" y="36"/>
                      <a:pt x="14" y="36"/>
                      <a:pt x="14" y="36"/>
                    </a:cubicBezTo>
                    <a:cubicBezTo>
                      <a:pt x="8" y="36"/>
                      <a:pt x="8" y="36"/>
                      <a:pt x="8" y="36"/>
                    </a:cubicBezTo>
                    <a:cubicBezTo>
                      <a:pt x="8" y="20"/>
                      <a:pt x="8" y="20"/>
                      <a:pt x="8" y="20"/>
                    </a:cubicBezTo>
                    <a:cubicBezTo>
                      <a:pt x="1" y="18"/>
                      <a:pt x="0" y="11"/>
                      <a:pt x="0" y="0"/>
                    </a:cubicBezTo>
                    <a:lnTo>
                      <a:pt x="14" y="0"/>
                    </a:lnTo>
                    <a:close/>
                  </a:path>
                </a:pathLst>
              </a:custGeom>
              <a:noFill/>
              <a:ln w="12700"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grpSp>
      </p:grpSp>
      <p:grpSp>
        <p:nvGrpSpPr>
          <p:cNvPr id="251" name="Google Shape;251;p24"/>
          <p:cNvGrpSpPr/>
          <p:nvPr/>
        </p:nvGrpSpPr>
        <p:grpSpPr>
          <a:xfrm>
            <a:off x="7582065" y="3188000"/>
            <a:ext cx="4590171" cy="636360"/>
            <a:chOff x="7229240" y="5168825"/>
            <a:chExt cx="4590170" cy="636360"/>
          </a:xfrm>
        </p:grpSpPr>
        <p:sp>
          <p:nvSpPr>
            <p:cNvPr id="252" name="Google Shape;252;p24"/>
            <p:cNvSpPr/>
            <p:nvPr/>
          </p:nvSpPr>
          <p:spPr>
            <a:xfrm>
              <a:off x="7229240" y="5185385"/>
              <a:ext cx="619800" cy="619800"/>
            </a:xfrm>
            <a:prstGeom prst="ellipse">
              <a:avLst/>
            </a:prstGeom>
            <a:solidFill>
              <a:srgbClr val="3A2F70"/>
            </a:solidFill>
            <a:ln>
              <a:noFill/>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sp>
          <p:nvSpPr>
            <p:cNvPr id="253" name="Google Shape;253;p24"/>
            <p:cNvSpPr/>
            <p:nvPr/>
          </p:nvSpPr>
          <p:spPr>
            <a:xfrm>
              <a:off x="7848910" y="5168825"/>
              <a:ext cx="3970500" cy="619800"/>
            </a:xfrm>
            <a:prstGeom prst="roundRect">
              <a:avLst>
                <a:gd name="adj" fmla="val 50000"/>
              </a:avLst>
            </a:prstGeom>
            <a:solidFill>
              <a:srgbClr val="41357A"/>
            </a:solidFill>
            <a:ln>
              <a:noFill/>
            </a:ln>
          </p:spPr>
          <p:txBody>
            <a:bodyPr spcFirstLastPara="1" wrap="square" lIns="91433" tIns="45700" rIns="91433" bIns="45700" anchor="ctr" anchorCtr="0">
              <a:noAutofit/>
            </a:bodyPr>
            <a:lstStyle/>
            <a:p>
              <a:pPr algn="ctr"/>
              <a:r>
                <a:rPr lang="en" sz="2267">
                  <a:solidFill>
                    <a:schemeClr val="lt1"/>
                  </a:solidFill>
                  <a:latin typeface="Calibri"/>
                  <a:ea typeface="Calibri"/>
                  <a:cs typeface="Calibri"/>
                  <a:sym typeface="Calibri"/>
                </a:rPr>
                <a:t>LANGUAGES/TOOLS</a:t>
              </a:r>
              <a:endParaRPr sz="1867"/>
            </a:p>
          </p:txBody>
        </p:sp>
        <p:grpSp>
          <p:nvGrpSpPr>
            <p:cNvPr id="254" name="Google Shape;254;p24"/>
            <p:cNvGrpSpPr/>
            <p:nvPr/>
          </p:nvGrpSpPr>
          <p:grpSpPr>
            <a:xfrm>
              <a:off x="7370006" y="5322182"/>
              <a:ext cx="338138" cy="346075"/>
              <a:chOff x="4845050" y="3979863"/>
              <a:chExt cx="338138" cy="346075"/>
            </a:xfrm>
          </p:grpSpPr>
          <p:sp>
            <p:nvSpPr>
              <p:cNvPr id="255" name="Google Shape;255;p24"/>
              <p:cNvSpPr/>
              <p:nvPr/>
            </p:nvSpPr>
            <p:spPr>
              <a:xfrm>
                <a:off x="4987925" y="3979863"/>
                <a:ext cx="195263" cy="195263"/>
              </a:xfrm>
              <a:custGeom>
                <a:avLst/>
                <a:gdLst/>
                <a:ahLst/>
                <a:cxnLst/>
                <a:rect l="l" t="t" r="r" b="b"/>
                <a:pathLst>
                  <a:path w="52" h="52" extrusionOk="0">
                    <a:moveTo>
                      <a:pt x="46" y="44"/>
                    </a:moveTo>
                    <a:cubicBezTo>
                      <a:pt x="52" y="34"/>
                      <a:pt x="52" y="34"/>
                      <a:pt x="52" y="34"/>
                    </a:cubicBezTo>
                    <a:cubicBezTo>
                      <a:pt x="46" y="30"/>
                      <a:pt x="46" y="30"/>
                      <a:pt x="46" y="30"/>
                    </a:cubicBezTo>
                    <a:cubicBezTo>
                      <a:pt x="46" y="28"/>
                      <a:pt x="46" y="25"/>
                      <a:pt x="46" y="22"/>
                    </a:cubicBezTo>
                    <a:cubicBezTo>
                      <a:pt x="52" y="18"/>
                      <a:pt x="52" y="18"/>
                      <a:pt x="52" y="18"/>
                    </a:cubicBezTo>
                    <a:cubicBezTo>
                      <a:pt x="46" y="8"/>
                      <a:pt x="46" y="8"/>
                      <a:pt x="46" y="8"/>
                    </a:cubicBezTo>
                    <a:cubicBezTo>
                      <a:pt x="40" y="11"/>
                      <a:pt x="40" y="11"/>
                      <a:pt x="40" y="11"/>
                    </a:cubicBezTo>
                    <a:cubicBezTo>
                      <a:pt x="38" y="9"/>
                      <a:pt x="34" y="8"/>
                      <a:pt x="32" y="7"/>
                    </a:cubicBezTo>
                    <a:cubicBezTo>
                      <a:pt x="32" y="0"/>
                      <a:pt x="32" y="0"/>
                      <a:pt x="32" y="0"/>
                    </a:cubicBezTo>
                    <a:cubicBezTo>
                      <a:pt x="20" y="0"/>
                      <a:pt x="20" y="0"/>
                      <a:pt x="20" y="0"/>
                    </a:cubicBezTo>
                    <a:cubicBezTo>
                      <a:pt x="20" y="7"/>
                      <a:pt x="20" y="7"/>
                      <a:pt x="20" y="7"/>
                    </a:cubicBezTo>
                    <a:cubicBezTo>
                      <a:pt x="16" y="8"/>
                      <a:pt x="15" y="9"/>
                      <a:pt x="13" y="11"/>
                    </a:cubicBezTo>
                    <a:cubicBezTo>
                      <a:pt x="7" y="8"/>
                      <a:pt x="7" y="8"/>
                      <a:pt x="7" y="8"/>
                    </a:cubicBezTo>
                    <a:cubicBezTo>
                      <a:pt x="1" y="18"/>
                      <a:pt x="1" y="18"/>
                      <a:pt x="1" y="18"/>
                    </a:cubicBezTo>
                    <a:cubicBezTo>
                      <a:pt x="7" y="22"/>
                      <a:pt x="7" y="22"/>
                      <a:pt x="7" y="22"/>
                    </a:cubicBezTo>
                    <a:cubicBezTo>
                      <a:pt x="6" y="24"/>
                      <a:pt x="6" y="27"/>
                      <a:pt x="6" y="30"/>
                    </a:cubicBezTo>
                    <a:cubicBezTo>
                      <a:pt x="0" y="34"/>
                      <a:pt x="0" y="34"/>
                      <a:pt x="0" y="34"/>
                    </a:cubicBezTo>
                    <a:cubicBezTo>
                      <a:pt x="6" y="44"/>
                      <a:pt x="6" y="44"/>
                      <a:pt x="6" y="44"/>
                    </a:cubicBezTo>
                    <a:cubicBezTo>
                      <a:pt x="13" y="41"/>
                      <a:pt x="13" y="41"/>
                      <a:pt x="13" y="41"/>
                    </a:cubicBezTo>
                    <a:cubicBezTo>
                      <a:pt x="15" y="43"/>
                      <a:pt x="16" y="44"/>
                      <a:pt x="20" y="45"/>
                    </a:cubicBezTo>
                    <a:cubicBezTo>
                      <a:pt x="20" y="52"/>
                      <a:pt x="20" y="52"/>
                      <a:pt x="20" y="52"/>
                    </a:cubicBezTo>
                    <a:cubicBezTo>
                      <a:pt x="32" y="52"/>
                      <a:pt x="32" y="52"/>
                      <a:pt x="32" y="52"/>
                    </a:cubicBezTo>
                    <a:cubicBezTo>
                      <a:pt x="32" y="45"/>
                      <a:pt x="32" y="45"/>
                      <a:pt x="32" y="45"/>
                    </a:cubicBezTo>
                    <a:cubicBezTo>
                      <a:pt x="34" y="44"/>
                      <a:pt x="38" y="43"/>
                      <a:pt x="40" y="41"/>
                    </a:cubicBezTo>
                    <a:lnTo>
                      <a:pt x="46" y="44"/>
                    </a:lnTo>
                    <a:close/>
                  </a:path>
                </a:pathLst>
              </a:custGeom>
              <a:noFill/>
              <a:ln w="12700"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sp>
            <p:nvSpPr>
              <p:cNvPr id="256" name="Google Shape;256;p24"/>
              <p:cNvSpPr/>
              <p:nvPr/>
            </p:nvSpPr>
            <p:spPr>
              <a:xfrm>
                <a:off x="5056188" y="4048125"/>
                <a:ext cx="58800" cy="60300"/>
              </a:xfrm>
              <a:prstGeom prst="ellipse">
                <a:avLst/>
              </a:prstGeom>
              <a:noFill/>
              <a:ln w="12700"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sp>
            <p:nvSpPr>
              <p:cNvPr id="257" name="Google Shape;257;p24"/>
              <p:cNvSpPr/>
              <p:nvPr/>
            </p:nvSpPr>
            <p:spPr>
              <a:xfrm>
                <a:off x="4845050" y="4130675"/>
                <a:ext cx="195263" cy="195263"/>
              </a:xfrm>
              <a:custGeom>
                <a:avLst/>
                <a:gdLst/>
                <a:ahLst/>
                <a:cxnLst/>
                <a:rect l="l" t="t" r="r" b="b"/>
                <a:pathLst>
                  <a:path w="52" h="52" extrusionOk="0">
                    <a:moveTo>
                      <a:pt x="46" y="44"/>
                    </a:moveTo>
                    <a:cubicBezTo>
                      <a:pt x="52" y="34"/>
                      <a:pt x="52" y="34"/>
                      <a:pt x="52" y="34"/>
                    </a:cubicBezTo>
                    <a:cubicBezTo>
                      <a:pt x="46" y="30"/>
                      <a:pt x="46" y="30"/>
                      <a:pt x="46" y="30"/>
                    </a:cubicBezTo>
                    <a:cubicBezTo>
                      <a:pt x="46" y="28"/>
                      <a:pt x="46" y="25"/>
                      <a:pt x="46" y="22"/>
                    </a:cubicBezTo>
                    <a:cubicBezTo>
                      <a:pt x="52" y="18"/>
                      <a:pt x="52" y="18"/>
                      <a:pt x="52" y="18"/>
                    </a:cubicBezTo>
                    <a:cubicBezTo>
                      <a:pt x="46" y="8"/>
                      <a:pt x="46" y="8"/>
                      <a:pt x="46" y="8"/>
                    </a:cubicBezTo>
                    <a:cubicBezTo>
                      <a:pt x="40" y="11"/>
                      <a:pt x="40" y="11"/>
                      <a:pt x="40" y="11"/>
                    </a:cubicBezTo>
                    <a:cubicBezTo>
                      <a:pt x="38" y="9"/>
                      <a:pt x="34" y="8"/>
                      <a:pt x="32" y="7"/>
                    </a:cubicBezTo>
                    <a:cubicBezTo>
                      <a:pt x="32" y="0"/>
                      <a:pt x="32" y="0"/>
                      <a:pt x="32" y="0"/>
                    </a:cubicBezTo>
                    <a:cubicBezTo>
                      <a:pt x="20" y="0"/>
                      <a:pt x="20" y="0"/>
                      <a:pt x="20" y="0"/>
                    </a:cubicBezTo>
                    <a:cubicBezTo>
                      <a:pt x="20" y="7"/>
                      <a:pt x="20" y="7"/>
                      <a:pt x="20" y="7"/>
                    </a:cubicBezTo>
                    <a:cubicBezTo>
                      <a:pt x="16" y="8"/>
                      <a:pt x="15" y="9"/>
                      <a:pt x="13" y="11"/>
                    </a:cubicBezTo>
                    <a:cubicBezTo>
                      <a:pt x="7" y="8"/>
                      <a:pt x="7" y="8"/>
                      <a:pt x="7" y="8"/>
                    </a:cubicBezTo>
                    <a:cubicBezTo>
                      <a:pt x="1" y="18"/>
                      <a:pt x="1" y="18"/>
                      <a:pt x="1" y="18"/>
                    </a:cubicBezTo>
                    <a:cubicBezTo>
                      <a:pt x="7" y="22"/>
                      <a:pt x="7" y="22"/>
                      <a:pt x="7" y="22"/>
                    </a:cubicBezTo>
                    <a:cubicBezTo>
                      <a:pt x="6" y="24"/>
                      <a:pt x="6" y="27"/>
                      <a:pt x="6" y="30"/>
                    </a:cubicBezTo>
                    <a:cubicBezTo>
                      <a:pt x="0" y="34"/>
                      <a:pt x="0" y="34"/>
                      <a:pt x="0" y="34"/>
                    </a:cubicBezTo>
                    <a:cubicBezTo>
                      <a:pt x="6" y="44"/>
                      <a:pt x="6" y="44"/>
                      <a:pt x="6" y="44"/>
                    </a:cubicBezTo>
                    <a:cubicBezTo>
                      <a:pt x="13" y="41"/>
                      <a:pt x="13" y="41"/>
                      <a:pt x="13" y="41"/>
                    </a:cubicBezTo>
                    <a:cubicBezTo>
                      <a:pt x="15" y="43"/>
                      <a:pt x="16" y="44"/>
                      <a:pt x="20" y="45"/>
                    </a:cubicBezTo>
                    <a:cubicBezTo>
                      <a:pt x="20" y="52"/>
                      <a:pt x="20" y="52"/>
                      <a:pt x="20" y="52"/>
                    </a:cubicBezTo>
                    <a:cubicBezTo>
                      <a:pt x="32" y="52"/>
                      <a:pt x="32" y="52"/>
                      <a:pt x="32" y="52"/>
                    </a:cubicBezTo>
                    <a:cubicBezTo>
                      <a:pt x="32" y="45"/>
                      <a:pt x="32" y="45"/>
                      <a:pt x="32" y="45"/>
                    </a:cubicBezTo>
                    <a:cubicBezTo>
                      <a:pt x="34" y="44"/>
                      <a:pt x="38" y="43"/>
                      <a:pt x="40" y="41"/>
                    </a:cubicBezTo>
                    <a:lnTo>
                      <a:pt x="46" y="44"/>
                    </a:lnTo>
                    <a:close/>
                  </a:path>
                </a:pathLst>
              </a:custGeom>
              <a:noFill/>
              <a:ln w="12700"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sp>
            <p:nvSpPr>
              <p:cNvPr id="258" name="Google Shape;258;p24"/>
              <p:cNvSpPr/>
              <p:nvPr/>
            </p:nvSpPr>
            <p:spPr>
              <a:xfrm>
                <a:off x="4913313" y="4198938"/>
                <a:ext cx="60300" cy="60300"/>
              </a:xfrm>
              <a:prstGeom prst="ellipse">
                <a:avLst/>
              </a:prstGeom>
              <a:noFill/>
              <a:ln w="12700"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grpSp>
      </p:grpSp>
      <p:grpSp>
        <p:nvGrpSpPr>
          <p:cNvPr id="259" name="Google Shape;259;p24"/>
          <p:cNvGrpSpPr/>
          <p:nvPr/>
        </p:nvGrpSpPr>
        <p:grpSpPr>
          <a:xfrm>
            <a:off x="7666869" y="1359190"/>
            <a:ext cx="346075" cy="195263"/>
            <a:chOff x="4119563" y="2970214"/>
            <a:chExt cx="346075" cy="195263"/>
          </a:xfrm>
        </p:grpSpPr>
        <p:sp>
          <p:nvSpPr>
            <p:cNvPr id="260" name="Google Shape;260;p24"/>
            <p:cNvSpPr/>
            <p:nvPr/>
          </p:nvSpPr>
          <p:spPr>
            <a:xfrm>
              <a:off x="4262438" y="3022601"/>
              <a:ext cx="46038" cy="90488"/>
            </a:xfrm>
            <a:custGeom>
              <a:avLst/>
              <a:gdLst/>
              <a:ahLst/>
              <a:cxnLst/>
              <a:rect l="l" t="t" r="r" b="b"/>
              <a:pathLst>
                <a:path w="12" h="24" extrusionOk="0">
                  <a:moveTo>
                    <a:pt x="0" y="18"/>
                  </a:moveTo>
                  <a:cubicBezTo>
                    <a:pt x="0" y="21"/>
                    <a:pt x="3" y="24"/>
                    <a:pt x="6" y="24"/>
                  </a:cubicBezTo>
                  <a:cubicBezTo>
                    <a:pt x="9" y="24"/>
                    <a:pt x="12" y="21"/>
                    <a:pt x="12" y="18"/>
                  </a:cubicBezTo>
                  <a:cubicBezTo>
                    <a:pt x="12" y="15"/>
                    <a:pt x="9" y="12"/>
                    <a:pt x="6" y="12"/>
                  </a:cubicBezTo>
                  <a:cubicBezTo>
                    <a:pt x="3" y="12"/>
                    <a:pt x="0" y="9"/>
                    <a:pt x="0" y="6"/>
                  </a:cubicBezTo>
                  <a:cubicBezTo>
                    <a:pt x="0" y="3"/>
                    <a:pt x="3" y="0"/>
                    <a:pt x="6" y="0"/>
                  </a:cubicBezTo>
                  <a:cubicBezTo>
                    <a:pt x="9" y="0"/>
                    <a:pt x="12" y="3"/>
                    <a:pt x="12" y="6"/>
                  </a:cubicBezTo>
                </a:path>
              </a:pathLst>
            </a:custGeom>
            <a:noFill/>
            <a:ln w="14275" cap="rnd"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cxnSp>
          <p:nvCxnSpPr>
            <p:cNvPr id="261" name="Google Shape;261;p24"/>
            <p:cNvCxnSpPr/>
            <p:nvPr/>
          </p:nvCxnSpPr>
          <p:spPr>
            <a:xfrm>
              <a:off x="4286251" y="3113089"/>
              <a:ext cx="0" cy="14400"/>
            </a:xfrm>
            <a:prstGeom prst="straightConnector1">
              <a:avLst/>
            </a:prstGeom>
            <a:noFill/>
            <a:ln w="14275" cap="rnd" cmpd="sng">
              <a:solidFill>
                <a:schemeClr val="lt1"/>
              </a:solidFill>
              <a:prstDash val="solid"/>
              <a:round/>
              <a:headEnd type="none" w="med" len="med"/>
              <a:tailEnd type="none" w="med" len="med"/>
            </a:ln>
          </p:spPr>
        </p:cxnSp>
        <p:cxnSp>
          <p:nvCxnSpPr>
            <p:cNvPr id="262" name="Google Shape;262;p24"/>
            <p:cNvCxnSpPr/>
            <p:nvPr/>
          </p:nvCxnSpPr>
          <p:spPr>
            <a:xfrm>
              <a:off x="4286251" y="3006726"/>
              <a:ext cx="0" cy="15900"/>
            </a:xfrm>
            <a:prstGeom prst="straightConnector1">
              <a:avLst/>
            </a:prstGeom>
            <a:noFill/>
            <a:ln w="14275" cap="rnd" cmpd="sng">
              <a:solidFill>
                <a:schemeClr val="lt1"/>
              </a:solidFill>
              <a:prstDash val="solid"/>
              <a:round/>
              <a:headEnd type="none" w="med" len="med"/>
              <a:tailEnd type="none" w="med" len="med"/>
            </a:ln>
          </p:spPr>
        </p:cxnSp>
        <p:sp>
          <p:nvSpPr>
            <p:cNvPr id="263" name="Google Shape;263;p24"/>
            <p:cNvSpPr/>
            <p:nvPr/>
          </p:nvSpPr>
          <p:spPr>
            <a:xfrm>
              <a:off x="4119563" y="2970214"/>
              <a:ext cx="346075" cy="195263"/>
            </a:xfrm>
            <a:custGeom>
              <a:avLst/>
              <a:gdLst/>
              <a:ahLst/>
              <a:cxnLst/>
              <a:rect l="l" t="t" r="r" b="b"/>
              <a:pathLst>
                <a:path w="92" h="52" extrusionOk="0">
                  <a:moveTo>
                    <a:pt x="92" y="26"/>
                  </a:moveTo>
                  <a:cubicBezTo>
                    <a:pt x="92" y="18"/>
                    <a:pt x="87" y="12"/>
                    <a:pt x="80" y="9"/>
                  </a:cubicBezTo>
                  <a:cubicBezTo>
                    <a:pt x="80" y="0"/>
                    <a:pt x="80" y="0"/>
                    <a:pt x="80" y="0"/>
                  </a:cubicBezTo>
                  <a:cubicBezTo>
                    <a:pt x="12" y="0"/>
                    <a:pt x="12" y="0"/>
                    <a:pt x="12" y="0"/>
                  </a:cubicBezTo>
                  <a:cubicBezTo>
                    <a:pt x="12" y="9"/>
                    <a:pt x="12" y="9"/>
                    <a:pt x="12" y="9"/>
                  </a:cubicBezTo>
                  <a:cubicBezTo>
                    <a:pt x="5" y="12"/>
                    <a:pt x="0" y="18"/>
                    <a:pt x="0" y="26"/>
                  </a:cubicBezTo>
                  <a:cubicBezTo>
                    <a:pt x="0" y="34"/>
                    <a:pt x="5" y="40"/>
                    <a:pt x="12" y="43"/>
                  </a:cubicBezTo>
                  <a:cubicBezTo>
                    <a:pt x="12" y="52"/>
                    <a:pt x="12" y="52"/>
                    <a:pt x="12" y="52"/>
                  </a:cubicBezTo>
                  <a:cubicBezTo>
                    <a:pt x="80" y="52"/>
                    <a:pt x="80" y="52"/>
                    <a:pt x="80" y="52"/>
                  </a:cubicBezTo>
                  <a:cubicBezTo>
                    <a:pt x="80" y="43"/>
                    <a:pt x="80" y="43"/>
                    <a:pt x="80" y="43"/>
                  </a:cubicBezTo>
                  <a:cubicBezTo>
                    <a:pt x="87" y="40"/>
                    <a:pt x="92" y="34"/>
                    <a:pt x="92" y="26"/>
                  </a:cubicBezTo>
                  <a:close/>
                </a:path>
              </a:pathLst>
            </a:custGeom>
            <a:noFill/>
            <a:ln w="14275"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grpSp>
      <p:sp>
        <p:nvSpPr>
          <p:cNvPr id="264" name="Google Shape;264;p24"/>
          <p:cNvSpPr txBox="1">
            <a:spLocks noGrp="1"/>
          </p:cNvSpPr>
          <p:nvPr>
            <p:ph type="title"/>
          </p:nvPr>
        </p:nvSpPr>
        <p:spPr>
          <a:xfrm>
            <a:off x="498975" y="67675"/>
            <a:ext cx="11320400" cy="685600"/>
          </a:xfrm>
          <a:prstGeom prst="rect">
            <a:avLst/>
          </a:prstGeom>
        </p:spPr>
        <p:txBody>
          <a:bodyPr spcFirstLastPara="1" vert="horz" wrap="square" lIns="91433" tIns="45700" rIns="91433" bIns="45700" rtlCol="0" anchor="ctr" anchorCtr="0">
            <a:noAutofit/>
          </a:bodyPr>
          <a:lstStyle/>
          <a:p>
            <a:pPr>
              <a:spcBef>
                <a:spcPts val="0"/>
              </a:spcBef>
              <a:buClr>
                <a:schemeClr val="dk1"/>
              </a:buClr>
              <a:buSzPts val="800"/>
            </a:pPr>
            <a:r>
              <a:rPr lang="en">
                <a:solidFill>
                  <a:schemeClr val="lt1"/>
                </a:solidFill>
                <a:highlight>
                  <a:srgbClr val="41357A"/>
                </a:highlight>
              </a:rPr>
              <a:t>DATA/BI ANALYST</a:t>
            </a:r>
            <a:endParaRPr>
              <a:solidFill>
                <a:srgbClr val="FFFFFF"/>
              </a:solidFill>
              <a:highlight>
                <a:srgbClr val="41357A"/>
              </a:highlight>
            </a:endParaRPr>
          </a:p>
        </p:txBody>
      </p:sp>
      <p:sp>
        <p:nvSpPr>
          <p:cNvPr id="265" name="Google Shape;265;p24"/>
          <p:cNvSpPr txBox="1">
            <a:spLocks noGrp="1"/>
          </p:cNvSpPr>
          <p:nvPr>
            <p:ph type="sldNum" idx="12"/>
          </p:nvPr>
        </p:nvSpPr>
        <p:spPr>
          <a:xfrm>
            <a:off x="8610600" y="6356351"/>
            <a:ext cx="2743200" cy="365200"/>
          </a:xfrm>
          <a:prstGeom prst="rect">
            <a:avLst/>
          </a:prstGeom>
        </p:spPr>
        <p:txBody>
          <a:bodyPr spcFirstLastPara="1" vert="horz" wrap="square" lIns="91433" tIns="45700" rIns="91433" bIns="45700" rtlCol="0" anchor="ctr" anchorCtr="0">
            <a:noAutofit/>
          </a:bodyPr>
          <a:lstStyle/>
          <a:p>
            <a:pPr>
              <a:buClr>
                <a:srgbClr val="000000"/>
              </a:buClr>
            </a:pPr>
            <a:fld id="{00000000-1234-1234-1234-123412341234}" type="slidenum">
              <a:rPr lang="en"/>
              <a:pPr>
                <a:buClr>
                  <a:srgbClr val="000000"/>
                </a:buClr>
              </a:pPr>
              <a:t>23</a:t>
            </a:fld>
            <a:endParaRPr/>
          </a:p>
        </p:txBody>
      </p:sp>
      <p:pic>
        <p:nvPicPr>
          <p:cNvPr id="266" name="Google Shape;266;p24"/>
          <p:cNvPicPr preferRelativeResize="0"/>
          <p:nvPr/>
        </p:nvPicPr>
        <p:blipFill>
          <a:blip r:embed="rId4">
            <a:alphaModFix/>
          </a:blip>
          <a:stretch>
            <a:fillRect/>
          </a:stretch>
        </p:blipFill>
        <p:spPr>
          <a:xfrm>
            <a:off x="4933450" y="1930522"/>
            <a:ext cx="2540153" cy="284096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Google Shape;271;p25"/>
          <p:cNvPicPr preferRelativeResize="0"/>
          <p:nvPr/>
        </p:nvPicPr>
        <p:blipFill rotWithShape="1">
          <a:blip r:embed="rId3">
            <a:alphaModFix/>
          </a:blip>
          <a:srcRect/>
          <a:stretch/>
        </p:blipFill>
        <p:spPr>
          <a:xfrm>
            <a:off x="0" y="2"/>
            <a:ext cx="12191997" cy="6856781"/>
          </a:xfrm>
          <a:prstGeom prst="rect">
            <a:avLst/>
          </a:prstGeom>
          <a:noFill/>
          <a:ln>
            <a:noFill/>
          </a:ln>
        </p:spPr>
      </p:pic>
      <p:sp>
        <p:nvSpPr>
          <p:cNvPr id="272" name="Google Shape;272;p25"/>
          <p:cNvSpPr/>
          <p:nvPr/>
        </p:nvSpPr>
        <p:spPr>
          <a:xfrm>
            <a:off x="0" y="0"/>
            <a:ext cx="12192000" cy="6858000"/>
          </a:xfrm>
          <a:prstGeom prst="rect">
            <a:avLst/>
          </a:prstGeom>
          <a:solidFill>
            <a:schemeClr val="lt2">
              <a:alpha val="80000"/>
            </a:schemeClr>
          </a:solidFill>
          <a:ln>
            <a:noFill/>
          </a:ln>
        </p:spPr>
        <p:txBody>
          <a:bodyPr spcFirstLastPara="1" wrap="square" lIns="91433" tIns="45700" rIns="91433" bIns="45700" anchor="ctr" anchorCtr="0">
            <a:noAutofit/>
          </a:bodyPr>
          <a:lstStyle/>
          <a:p>
            <a:pPr algn="ctr"/>
            <a:endParaRPr sz="1467">
              <a:solidFill>
                <a:srgbClr val="121543"/>
              </a:solidFill>
              <a:latin typeface="Calibri"/>
              <a:ea typeface="Calibri"/>
              <a:cs typeface="Calibri"/>
              <a:sym typeface="Calibri"/>
            </a:endParaRPr>
          </a:p>
        </p:txBody>
      </p:sp>
      <p:sp>
        <p:nvSpPr>
          <p:cNvPr id="273" name="Google Shape;273;p25"/>
          <p:cNvSpPr/>
          <p:nvPr/>
        </p:nvSpPr>
        <p:spPr>
          <a:xfrm>
            <a:off x="7534040" y="1154131"/>
            <a:ext cx="620000" cy="620000"/>
          </a:xfrm>
          <a:prstGeom prst="ellipse">
            <a:avLst/>
          </a:prstGeom>
          <a:solidFill>
            <a:srgbClr val="3A2F70"/>
          </a:solidFill>
          <a:ln>
            <a:noFill/>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sp>
        <p:nvSpPr>
          <p:cNvPr id="274" name="Google Shape;274;p25"/>
          <p:cNvSpPr/>
          <p:nvPr/>
        </p:nvSpPr>
        <p:spPr>
          <a:xfrm>
            <a:off x="8153711" y="1154131"/>
            <a:ext cx="3970400" cy="620000"/>
          </a:xfrm>
          <a:prstGeom prst="roundRect">
            <a:avLst>
              <a:gd name="adj" fmla="val 50000"/>
            </a:avLst>
          </a:prstGeom>
          <a:solidFill>
            <a:srgbClr val="41357A"/>
          </a:solidFill>
          <a:ln>
            <a:noFill/>
          </a:ln>
        </p:spPr>
        <p:txBody>
          <a:bodyPr spcFirstLastPara="1" wrap="square" lIns="91433" tIns="45700" rIns="91433" bIns="45700" anchor="ctr" anchorCtr="0">
            <a:noAutofit/>
          </a:bodyPr>
          <a:lstStyle/>
          <a:p>
            <a:pPr algn="ctr">
              <a:buClr>
                <a:schemeClr val="dk1"/>
              </a:buClr>
            </a:pPr>
            <a:r>
              <a:rPr lang="en" sz="2267">
                <a:solidFill>
                  <a:schemeClr val="lt1"/>
                </a:solidFill>
                <a:latin typeface="Calibri"/>
                <a:ea typeface="Calibri"/>
                <a:cs typeface="Calibri"/>
                <a:sym typeface="Calibri"/>
              </a:rPr>
              <a:t>CTC</a:t>
            </a:r>
            <a:endParaRPr sz="1467"/>
          </a:p>
        </p:txBody>
      </p:sp>
      <p:sp>
        <p:nvSpPr>
          <p:cNvPr id="275" name="Google Shape;275;p25"/>
          <p:cNvSpPr/>
          <p:nvPr/>
        </p:nvSpPr>
        <p:spPr>
          <a:xfrm flipH="1">
            <a:off x="498900" y="1854496"/>
            <a:ext cx="3878800" cy="1261200"/>
          </a:xfrm>
          <a:prstGeom prst="rect">
            <a:avLst/>
          </a:prstGeom>
          <a:noFill/>
          <a:ln>
            <a:noFill/>
          </a:ln>
        </p:spPr>
        <p:txBody>
          <a:bodyPr spcFirstLastPara="1" wrap="square" lIns="0" tIns="0" rIns="0" bIns="0" anchor="t" anchorCtr="0">
            <a:noAutofit/>
          </a:bodyPr>
          <a:lstStyle/>
          <a:p>
            <a:pPr>
              <a:buClr>
                <a:schemeClr val="dk1"/>
              </a:buClr>
            </a:pPr>
            <a:r>
              <a:rPr lang="en" sz="1467">
                <a:solidFill>
                  <a:srgbClr val="121543"/>
                </a:solidFill>
                <a:latin typeface="Calibri"/>
                <a:ea typeface="Calibri"/>
                <a:cs typeface="Calibri"/>
                <a:sym typeface="Calibri"/>
              </a:rPr>
              <a:t>ML Engineers are mostly people from software engineering background who are responsible to take the data science use cases and make it deployable. They are also responsible for updating and maintaining the deployed ML models.</a:t>
            </a:r>
            <a:endParaRPr sz="1600">
              <a:solidFill>
                <a:schemeClr val="dk1"/>
              </a:solidFill>
              <a:latin typeface="Calibri"/>
              <a:ea typeface="Calibri"/>
              <a:cs typeface="Calibri"/>
              <a:sym typeface="Calibri"/>
            </a:endParaRPr>
          </a:p>
          <a:p>
            <a:endParaRPr sz="1467">
              <a:latin typeface="Calibri"/>
              <a:ea typeface="Calibri"/>
              <a:cs typeface="Calibri"/>
              <a:sym typeface="Calibri"/>
            </a:endParaRPr>
          </a:p>
        </p:txBody>
      </p:sp>
      <p:sp>
        <p:nvSpPr>
          <p:cNvPr id="276" name="Google Shape;276;p25"/>
          <p:cNvSpPr/>
          <p:nvPr/>
        </p:nvSpPr>
        <p:spPr>
          <a:xfrm flipH="1">
            <a:off x="7937689" y="1854512"/>
            <a:ext cx="3878800" cy="923200"/>
          </a:xfrm>
          <a:prstGeom prst="rect">
            <a:avLst/>
          </a:prstGeom>
          <a:noFill/>
          <a:ln>
            <a:noFill/>
          </a:ln>
        </p:spPr>
        <p:txBody>
          <a:bodyPr spcFirstLastPara="1" wrap="square" lIns="0" tIns="0" rIns="0" bIns="0" anchor="t" anchorCtr="0">
            <a:noAutofit/>
          </a:bodyPr>
          <a:lstStyle/>
          <a:p>
            <a:pPr>
              <a:buClr>
                <a:schemeClr val="dk1"/>
              </a:buClr>
            </a:pPr>
            <a:r>
              <a:rPr lang="en" sz="1467">
                <a:solidFill>
                  <a:srgbClr val="121543"/>
                </a:solidFill>
                <a:latin typeface="Calibri"/>
                <a:ea typeface="Calibri"/>
                <a:cs typeface="Calibri"/>
                <a:sym typeface="Calibri"/>
              </a:rPr>
              <a:t>The national average salary for a Machine Learning Engineer is ₹7,68,375 in India.</a:t>
            </a:r>
            <a:endParaRPr sz="1467">
              <a:solidFill>
                <a:srgbClr val="121543"/>
              </a:solidFill>
              <a:latin typeface="Calibri"/>
              <a:ea typeface="Calibri"/>
              <a:cs typeface="Calibri"/>
              <a:sym typeface="Calibri"/>
            </a:endParaRPr>
          </a:p>
          <a:p>
            <a:endParaRPr sz="1467">
              <a:solidFill>
                <a:srgbClr val="121543"/>
              </a:solidFill>
              <a:latin typeface="Calibri"/>
              <a:ea typeface="Calibri"/>
              <a:cs typeface="Calibri"/>
              <a:sym typeface="Calibri"/>
            </a:endParaRPr>
          </a:p>
        </p:txBody>
      </p:sp>
      <p:sp>
        <p:nvSpPr>
          <p:cNvPr id="277" name="Google Shape;277;p25"/>
          <p:cNvSpPr/>
          <p:nvPr/>
        </p:nvSpPr>
        <p:spPr>
          <a:xfrm flipH="1">
            <a:off x="591775" y="4009848"/>
            <a:ext cx="3878800" cy="1658400"/>
          </a:xfrm>
          <a:prstGeom prst="rect">
            <a:avLst/>
          </a:prstGeom>
          <a:noFill/>
          <a:ln>
            <a:noFill/>
          </a:ln>
        </p:spPr>
        <p:txBody>
          <a:bodyPr spcFirstLastPara="1" wrap="square" lIns="0" tIns="0" rIns="0" bIns="0" anchor="t" anchorCtr="0">
            <a:noAutofit/>
          </a:bodyPr>
          <a:lstStyle/>
          <a:p>
            <a:pPr>
              <a:buClr>
                <a:schemeClr val="dk1"/>
              </a:buClr>
            </a:pPr>
            <a:r>
              <a:rPr lang="en" sz="1467">
                <a:solidFill>
                  <a:srgbClr val="121543"/>
                </a:solidFill>
                <a:latin typeface="Calibri"/>
                <a:ea typeface="Calibri"/>
                <a:cs typeface="Calibri"/>
                <a:sym typeface="Calibri"/>
              </a:rPr>
              <a:t>Understanding of data structures, data modeling and software architecture. Deep knowledge of math, probability, statistics and algorithms. Ability to write robust code in Python, Java and R. Familiarity with machine learning frameworks (like Keras or PyTorch) and libraries (like scikit-learn)</a:t>
            </a:r>
            <a:endParaRPr sz="1600">
              <a:solidFill>
                <a:schemeClr val="dk1"/>
              </a:solidFill>
              <a:latin typeface="Calibri"/>
              <a:ea typeface="Calibri"/>
              <a:cs typeface="Calibri"/>
              <a:sym typeface="Calibri"/>
            </a:endParaRPr>
          </a:p>
          <a:p>
            <a:endParaRPr sz="1467">
              <a:latin typeface="Calibri"/>
              <a:ea typeface="Calibri"/>
              <a:cs typeface="Calibri"/>
              <a:sym typeface="Calibri"/>
            </a:endParaRPr>
          </a:p>
        </p:txBody>
      </p:sp>
      <p:sp>
        <p:nvSpPr>
          <p:cNvPr id="278" name="Google Shape;278;p25"/>
          <p:cNvSpPr/>
          <p:nvPr/>
        </p:nvSpPr>
        <p:spPr>
          <a:xfrm flipH="1">
            <a:off x="8042751" y="4009851"/>
            <a:ext cx="3878800" cy="620000"/>
          </a:xfrm>
          <a:prstGeom prst="rect">
            <a:avLst/>
          </a:prstGeom>
          <a:noFill/>
          <a:ln>
            <a:noFill/>
          </a:ln>
        </p:spPr>
        <p:txBody>
          <a:bodyPr spcFirstLastPara="1" wrap="square" lIns="0" tIns="0" rIns="0" bIns="0" anchor="t" anchorCtr="0">
            <a:noAutofit/>
          </a:bodyPr>
          <a:lstStyle/>
          <a:p>
            <a:pPr>
              <a:buClr>
                <a:schemeClr val="dk1"/>
              </a:buClr>
            </a:pPr>
            <a:r>
              <a:rPr lang="en" sz="1467">
                <a:solidFill>
                  <a:srgbClr val="121543"/>
                </a:solidFill>
                <a:latin typeface="Calibri"/>
                <a:ea typeface="Calibri"/>
                <a:cs typeface="Calibri"/>
                <a:sym typeface="Calibri"/>
              </a:rPr>
              <a:t>Python, Machine Learning Algorithms, DL/NLP, Java,DBMS, Cloud Architecture,Big Data Architectures,AWS/GCP/Azure </a:t>
            </a:r>
            <a:endParaRPr sz="1600">
              <a:solidFill>
                <a:schemeClr val="dk1"/>
              </a:solidFill>
              <a:latin typeface="Calibri"/>
              <a:ea typeface="Calibri"/>
              <a:cs typeface="Calibri"/>
              <a:sym typeface="Calibri"/>
            </a:endParaRPr>
          </a:p>
          <a:p>
            <a:endParaRPr sz="1200">
              <a:solidFill>
                <a:srgbClr val="121543"/>
              </a:solidFill>
            </a:endParaRPr>
          </a:p>
        </p:txBody>
      </p:sp>
      <p:grpSp>
        <p:nvGrpSpPr>
          <p:cNvPr id="279" name="Google Shape;279;p25"/>
          <p:cNvGrpSpPr/>
          <p:nvPr/>
        </p:nvGrpSpPr>
        <p:grpSpPr>
          <a:xfrm>
            <a:off x="237467" y="1154117"/>
            <a:ext cx="4587511" cy="619800"/>
            <a:chOff x="433154" y="1082493"/>
            <a:chExt cx="4587510" cy="619800"/>
          </a:xfrm>
        </p:grpSpPr>
        <p:sp>
          <p:nvSpPr>
            <p:cNvPr id="280" name="Google Shape;280;p25"/>
            <p:cNvSpPr/>
            <p:nvPr/>
          </p:nvSpPr>
          <p:spPr>
            <a:xfrm>
              <a:off x="4400864" y="1082493"/>
              <a:ext cx="619800" cy="619800"/>
            </a:xfrm>
            <a:prstGeom prst="ellipse">
              <a:avLst/>
            </a:prstGeom>
            <a:solidFill>
              <a:srgbClr val="3A2F70"/>
            </a:solidFill>
            <a:ln>
              <a:noFill/>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sp>
          <p:nvSpPr>
            <p:cNvPr id="281" name="Google Shape;281;p25"/>
            <p:cNvSpPr/>
            <p:nvPr/>
          </p:nvSpPr>
          <p:spPr>
            <a:xfrm>
              <a:off x="433154" y="1082493"/>
              <a:ext cx="3970500" cy="619800"/>
            </a:xfrm>
            <a:prstGeom prst="roundRect">
              <a:avLst>
                <a:gd name="adj" fmla="val 50000"/>
              </a:avLst>
            </a:prstGeom>
            <a:solidFill>
              <a:srgbClr val="41357A"/>
            </a:solidFill>
            <a:ln>
              <a:noFill/>
            </a:ln>
          </p:spPr>
          <p:txBody>
            <a:bodyPr spcFirstLastPara="1" wrap="square" lIns="91433" tIns="45700" rIns="91433" bIns="45700" anchor="ctr" anchorCtr="0">
              <a:noAutofit/>
            </a:bodyPr>
            <a:lstStyle/>
            <a:p>
              <a:pPr algn="ctr"/>
              <a:r>
                <a:rPr lang="en" sz="2267">
                  <a:solidFill>
                    <a:schemeClr val="lt1"/>
                  </a:solidFill>
                  <a:latin typeface="Calibri"/>
                  <a:ea typeface="Calibri"/>
                  <a:cs typeface="Calibri"/>
                  <a:sym typeface="Calibri"/>
                </a:rPr>
                <a:t>ROLE</a:t>
              </a:r>
              <a:endParaRPr sz="1867"/>
            </a:p>
          </p:txBody>
        </p:sp>
        <p:grpSp>
          <p:nvGrpSpPr>
            <p:cNvPr id="282" name="Google Shape;282;p25"/>
            <p:cNvGrpSpPr/>
            <p:nvPr/>
          </p:nvGrpSpPr>
          <p:grpSpPr>
            <a:xfrm>
              <a:off x="4547022" y="1233578"/>
              <a:ext cx="330263" cy="317362"/>
              <a:chOff x="2678113" y="3297239"/>
              <a:chExt cx="330263" cy="317362"/>
            </a:xfrm>
          </p:grpSpPr>
          <p:sp>
            <p:nvSpPr>
              <p:cNvPr id="283" name="Google Shape;283;p25"/>
              <p:cNvSpPr/>
              <p:nvPr/>
            </p:nvSpPr>
            <p:spPr>
              <a:xfrm>
                <a:off x="2678113" y="3297239"/>
                <a:ext cx="135000" cy="44400"/>
              </a:xfrm>
              <a:prstGeom prst="rect">
                <a:avLst/>
              </a:prstGeom>
              <a:noFill/>
              <a:ln w="12700" cap="rnd"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cxnSp>
            <p:nvCxnSpPr>
              <p:cNvPr id="284" name="Google Shape;284;p25"/>
              <p:cNvCxnSpPr/>
              <p:nvPr/>
            </p:nvCxnSpPr>
            <p:spPr>
              <a:xfrm>
                <a:off x="2782888" y="3297239"/>
                <a:ext cx="0" cy="44400"/>
              </a:xfrm>
              <a:prstGeom prst="straightConnector1">
                <a:avLst/>
              </a:prstGeom>
              <a:noFill/>
              <a:ln w="12700" cap="rnd" cmpd="sng">
                <a:solidFill>
                  <a:schemeClr val="lt1"/>
                </a:solidFill>
                <a:prstDash val="solid"/>
                <a:round/>
                <a:headEnd type="none" w="med" len="med"/>
                <a:tailEnd type="none" w="med" len="med"/>
              </a:ln>
            </p:spPr>
          </p:cxnSp>
          <p:cxnSp>
            <p:nvCxnSpPr>
              <p:cNvPr id="285" name="Google Shape;285;p25"/>
              <p:cNvCxnSpPr/>
              <p:nvPr/>
            </p:nvCxnSpPr>
            <p:spPr>
              <a:xfrm>
                <a:off x="2708276" y="3297239"/>
                <a:ext cx="0" cy="44400"/>
              </a:xfrm>
              <a:prstGeom prst="straightConnector1">
                <a:avLst/>
              </a:prstGeom>
              <a:noFill/>
              <a:ln w="12700" cap="rnd" cmpd="sng">
                <a:solidFill>
                  <a:schemeClr val="lt1"/>
                </a:solidFill>
                <a:prstDash val="solid"/>
                <a:round/>
                <a:headEnd type="none" w="med" len="med"/>
                <a:tailEnd type="none" w="med" len="med"/>
              </a:ln>
            </p:spPr>
          </p:cxnSp>
          <p:sp>
            <p:nvSpPr>
              <p:cNvPr id="286" name="Google Shape;286;p25"/>
              <p:cNvSpPr/>
              <p:nvPr/>
            </p:nvSpPr>
            <p:spPr>
              <a:xfrm>
                <a:off x="2708276" y="3341689"/>
                <a:ext cx="135000" cy="45900"/>
              </a:xfrm>
              <a:prstGeom prst="rect">
                <a:avLst/>
              </a:prstGeom>
              <a:noFill/>
              <a:ln w="12700" cap="rnd"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cxnSp>
            <p:nvCxnSpPr>
              <p:cNvPr id="287" name="Google Shape;287;p25"/>
              <p:cNvCxnSpPr/>
              <p:nvPr/>
            </p:nvCxnSpPr>
            <p:spPr>
              <a:xfrm>
                <a:off x="2813051" y="3341689"/>
                <a:ext cx="0" cy="45900"/>
              </a:xfrm>
              <a:prstGeom prst="straightConnector1">
                <a:avLst/>
              </a:prstGeom>
              <a:noFill/>
              <a:ln w="12700" cap="rnd" cmpd="sng">
                <a:solidFill>
                  <a:schemeClr val="lt1"/>
                </a:solidFill>
                <a:prstDash val="solid"/>
                <a:round/>
                <a:headEnd type="none" w="med" len="med"/>
                <a:tailEnd type="none" w="med" len="med"/>
              </a:ln>
            </p:spPr>
          </p:cxnSp>
          <p:cxnSp>
            <p:nvCxnSpPr>
              <p:cNvPr id="288" name="Google Shape;288;p25"/>
              <p:cNvCxnSpPr/>
              <p:nvPr/>
            </p:nvCxnSpPr>
            <p:spPr>
              <a:xfrm>
                <a:off x="2738438" y="3341689"/>
                <a:ext cx="0" cy="45900"/>
              </a:xfrm>
              <a:prstGeom prst="straightConnector1">
                <a:avLst/>
              </a:prstGeom>
              <a:noFill/>
              <a:ln w="12700" cap="rnd" cmpd="sng">
                <a:solidFill>
                  <a:schemeClr val="lt1"/>
                </a:solidFill>
                <a:prstDash val="solid"/>
                <a:round/>
                <a:headEnd type="none" w="med" len="med"/>
                <a:tailEnd type="none" w="med" len="med"/>
              </a:ln>
            </p:spPr>
          </p:cxnSp>
          <p:sp>
            <p:nvSpPr>
              <p:cNvPr id="289" name="Google Shape;289;p25"/>
              <p:cNvSpPr/>
              <p:nvPr/>
            </p:nvSpPr>
            <p:spPr>
              <a:xfrm>
                <a:off x="2692401" y="3387726"/>
                <a:ext cx="135000" cy="44400"/>
              </a:xfrm>
              <a:prstGeom prst="rect">
                <a:avLst/>
              </a:prstGeom>
              <a:noFill/>
              <a:ln w="12700" cap="rnd"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cxnSp>
            <p:nvCxnSpPr>
              <p:cNvPr id="290" name="Google Shape;290;p25"/>
              <p:cNvCxnSpPr/>
              <p:nvPr/>
            </p:nvCxnSpPr>
            <p:spPr>
              <a:xfrm>
                <a:off x="2798763" y="3387726"/>
                <a:ext cx="0" cy="44400"/>
              </a:xfrm>
              <a:prstGeom prst="straightConnector1">
                <a:avLst/>
              </a:prstGeom>
              <a:noFill/>
              <a:ln w="12700" cap="rnd" cmpd="sng">
                <a:solidFill>
                  <a:schemeClr val="lt1"/>
                </a:solidFill>
                <a:prstDash val="solid"/>
                <a:round/>
                <a:headEnd type="none" w="med" len="med"/>
                <a:tailEnd type="none" w="med" len="med"/>
              </a:ln>
            </p:spPr>
          </p:cxnSp>
          <p:cxnSp>
            <p:nvCxnSpPr>
              <p:cNvPr id="291" name="Google Shape;291;p25"/>
              <p:cNvCxnSpPr/>
              <p:nvPr/>
            </p:nvCxnSpPr>
            <p:spPr>
              <a:xfrm>
                <a:off x="2722563" y="3387726"/>
                <a:ext cx="0" cy="44400"/>
              </a:xfrm>
              <a:prstGeom prst="straightConnector1">
                <a:avLst/>
              </a:prstGeom>
              <a:noFill/>
              <a:ln w="12700" cap="rnd" cmpd="sng">
                <a:solidFill>
                  <a:schemeClr val="lt1"/>
                </a:solidFill>
                <a:prstDash val="solid"/>
                <a:round/>
                <a:headEnd type="none" w="med" len="med"/>
                <a:tailEnd type="none" w="med" len="med"/>
              </a:ln>
            </p:spPr>
          </p:cxnSp>
          <p:sp>
            <p:nvSpPr>
              <p:cNvPr id="292" name="Google Shape;292;p25"/>
              <p:cNvSpPr/>
              <p:nvPr/>
            </p:nvSpPr>
            <p:spPr>
              <a:xfrm>
                <a:off x="2678113" y="3432176"/>
                <a:ext cx="135000" cy="45900"/>
              </a:xfrm>
              <a:prstGeom prst="rect">
                <a:avLst/>
              </a:prstGeom>
              <a:noFill/>
              <a:ln w="12700" cap="rnd"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cxnSp>
            <p:nvCxnSpPr>
              <p:cNvPr id="293" name="Google Shape;293;p25"/>
              <p:cNvCxnSpPr/>
              <p:nvPr/>
            </p:nvCxnSpPr>
            <p:spPr>
              <a:xfrm>
                <a:off x="2782888" y="3432176"/>
                <a:ext cx="0" cy="45900"/>
              </a:xfrm>
              <a:prstGeom prst="straightConnector1">
                <a:avLst/>
              </a:prstGeom>
              <a:noFill/>
              <a:ln w="12700" cap="rnd" cmpd="sng">
                <a:solidFill>
                  <a:schemeClr val="lt1"/>
                </a:solidFill>
                <a:prstDash val="solid"/>
                <a:round/>
                <a:headEnd type="none" w="med" len="med"/>
                <a:tailEnd type="none" w="med" len="med"/>
              </a:ln>
            </p:spPr>
          </p:cxnSp>
          <p:cxnSp>
            <p:nvCxnSpPr>
              <p:cNvPr id="294" name="Google Shape;294;p25"/>
              <p:cNvCxnSpPr/>
              <p:nvPr/>
            </p:nvCxnSpPr>
            <p:spPr>
              <a:xfrm>
                <a:off x="2708276" y="3432176"/>
                <a:ext cx="0" cy="45900"/>
              </a:xfrm>
              <a:prstGeom prst="straightConnector1">
                <a:avLst/>
              </a:prstGeom>
              <a:noFill/>
              <a:ln w="12700" cap="rnd" cmpd="sng">
                <a:solidFill>
                  <a:schemeClr val="lt1"/>
                </a:solidFill>
                <a:prstDash val="solid"/>
                <a:round/>
                <a:headEnd type="none" w="med" len="med"/>
                <a:tailEnd type="none" w="med" len="med"/>
              </a:ln>
            </p:spPr>
          </p:cxnSp>
          <p:sp>
            <p:nvSpPr>
              <p:cNvPr id="295" name="Google Shape;295;p25"/>
              <p:cNvSpPr/>
              <p:nvPr/>
            </p:nvSpPr>
            <p:spPr>
              <a:xfrm>
                <a:off x="2692401" y="3478214"/>
                <a:ext cx="135000" cy="45900"/>
              </a:xfrm>
              <a:prstGeom prst="rect">
                <a:avLst/>
              </a:prstGeom>
              <a:noFill/>
              <a:ln w="12700" cap="rnd"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cxnSp>
            <p:nvCxnSpPr>
              <p:cNvPr id="296" name="Google Shape;296;p25"/>
              <p:cNvCxnSpPr/>
              <p:nvPr/>
            </p:nvCxnSpPr>
            <p:spPr>
              <a:xfrm>
                <a:off x="2798763" y="3478214"/>
                <a:ext cx="0" cy="45900"/>
              </a:xfrm>
              <a:prstGeom prst="straightConnector1">
                <a:avLst/>
              </a:prstGeom>
              <a:noFill/>
              <a:ln w="12700" cap="rnd" cmpd="sng">
                <a:solidFill>
                  <a:schemeClr val="lt1"/>
                </a:solidFill>
                <a:prstDash val="solid"/>
                <a:round/>
                <a:headEnd type="none" w="med" len="med"/>
                <a:tailEnd type="none" w="med" len="med"/>
              </a:ln>
            </p:spPr>
          </p:cxnSp>
          <p:cxnSp>
            <p:nvCxnSpPr>
              <p:cNvPr id="297" name="Google Shape;297;p25"/>
              <p:cNvCxnSpPr/>
              <p:nvPr/>
            </p:nvCxnSpPr>
            <p:spPr>
              <a:xfrm>
                <a:off x="2722563" y="3478214"/>
                <a:ext cx="0" cy="45900"/>
              </a:xfrm>
              <a:prstGeom prst="straightConnector1">
                <a:avLst/>
              </a:prstGeom>
              <a:noFill/>
              <a:ln w="12700" cap="rnd" cmpd="sng">
                <a:solidFill>
                  <a:schemeClr val="lt1"/>
                </a:solidFill>
                <a:prstDash val="solid"/>
                <a:round/>
                <a:headEnd type="none" w="med" len="med"/>
                <a:tailEnd type="none" w="med" len="med"/>
              </a:ln>
            </p:spPr>
          </p:cxnSp>
          <p:sp>
            <p:nvSpPr>
              <p:cNvPr id="298" name="Google Shape;298;p25"/>
              <p:cNvSpPr/>
              <p:nvPr/>
            </p:nvSpPr>
            <p:spPr>
              <a:xfrm>
                <a:off x="2678113" y="3524251"/>
                <a:ext cx="135000" cy="44400"/>
              </a:xfrm>
              <a:prstGeom prst="rect">
                <a:avLst/>
              </a:prstGeom>
              <a:noFill/>
              <a:ln w="12700" cap="rnd"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cxnSp>
            <p:nvCxnSpPr>
              <p:cNvPr id="299" name="Google Shape;299;p25"/>
              <p:cNvCxnSpPr/>
              <p:nvPr/>
            </p:nvCxnSpPr>
            <p:spPr>
              <a:xfrm>
                <a:off x="2782888" y="3524251"/>
                <a:ext cx="0" cy="44400"/>
              </a:xfrm>
              <a:prstGeom prst="straightConnector1">
                <a:avLst/>
              </a:prstGeom>
              <a:noFill/>
              <a:ln w="12700" cap="rnd" cmpd="sng">
                <a:solidFill>
                  <a:schemeClr val="lt1"/>
                </a:solidFill>
                <a:prstDash val="solid"/>
                <a:round/>
                <a:headEnd type="none" w="med" len="med"/>
                <a:tailEnd type="none" w="med" len="med"/>
              </a:ln>
            </p:spPr>
          </p:cxnSp>
          <p:cxnSp>
            <p:nvCxnSpPr>
              <p:cNvPr id="300" name="Google Shape;300;p25"/>
              <p:cNvCxnSpPr/>
              <p:nvPr/>
            </p:nvCxnSpPr>
            <p:spPr>
              <a:xfrm>
                <a:off x="2708276" y="3524251"/>
                <a:ext cx="0" cy="44400"/>
              </a:xfrm>
              <a:prstGeom prst="straightConnector1">
                <a:avLst/>
              </a:prstGeom>
              <a:noFill/>
              <a:ln w="12700" cap="rnd" cmpd="sng">
                <a:solidFill>
                  <a:schemeClr val="lt1"/>
                </a:solidFill>
                <a:prstDash val="solid"/>
                <a:round/>
                <a:headEnd type="none" w="med" len="med"/>
                <a:tailEnd type="none" w="med" len="med"/>
              </a:ln>
            </p:spPr>
          </p:cxnSp>
          <p:sp>
            <p:nvSpPr>
              <p:cNvPr id="301" name="Google Shape;301;p25"/>
              <p:cNvSpPr/>
              <p:nvPr/>
            </p:nvSpPr>
            <p:spPr>
              <a:xfrm>
                <a:off x="2692401" y="3568701"/>
                <a:ext cx="135000" cy="45900"/>
              </a:xfrm>
              <a:prstGeom prst="rect">
                <a:avLst/>
              </a:prstGeom>
              <a:noFill/>
              <a:ln w="12700" cap="rnd"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cxnSp>
            <p:nvCxnSpPr>
              <p:cNvPr id="302" name="Google Shape;302;p25"/>
              <p:cNvCxnSpPr/>
              <p:nvPr/>
            </p:nvCxnSpPr>
            <p:spPr>
              <a:xfrm>
                <a:off x="2798763" y="3568701"/>
                <a:ext cx="0" cy="45900"/>
              </a:xfrm>
              <a:prstGeom prst="straightConnector1">
                <a:avLst/>
              </a:prstGeom>
              <a:noFill/>
              <a:ln w="12700" cap="rnd" cmpd="sng">
                <a:solidFill>
                  <a:schemeClr val="lt1"/>
                </a:solidFill>
                <a:prstDash val="solid"/>
                <a:round/>
                <a:headEnd type="none" w="med" len="med"/>
                <a:tailEnd type="none" w="med" len="med"/>
              </a:ln>
            </p:spPr>
          </p:cxnSp>
          <p:cxnSp>
            <p:nvCxnSpPr>
              <p:cNvPr id="303" name="Google Shape;303;p25"/>
              <p:cNvCxnSpPr/>
              <p:nvPr/>
            </p:nvCxnSpPr>
            <p:spPr>
              <a:xfrm>
                <a:off x="2722563" y="3568701"/>
                <a:ext cx="0" cy="45900"/>
              </a:xfrm>
              <a:prstGeom prst="straightConnector1">
                <a:avLst/>
              </a:prstGeom>
              <a:noFill/>
              <a:ln w="12700" cap="rnd" cmpd="sng">
                <a:solidFill>
                  <a:schemeClr val="lt1"/>
                </a:solidFill>
                <a:prstDash val="solid"/>
                <a:round/>
                <a:headEnd type="none" w="med" len="med"/>
                <a:tailEnd type="none" w="med" len="med"/>
              </a:ln>
            </p:spPr>
          </p:cxnSp>
          <p:sp>
            <p:nvSpPr>
              <p:cNvPr id="304" name="Google Shape;304;p25"/>
              <p:cNvSpPr/>
              <p:nvPr/>
            </p:nvSpPr>
            <p:spPr>
              <a:xfrm>
                <a:off x="2857501" y="3478214"/>
                <a:ext cx="136500" cy="45900"/>
              </a:xfrm>
              <a:prstGeom prst="rect">
                <a:avLst/>
              </a:prstGeom>
              <a:noFill/>
              <a:ln w="12700" cap="rnd"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cxnSp>
            <p:nvCxnSpPr>
              <p:cNvPr id="305" name="Google Shape;305;p25"/>
              <p:cNvCxnSpPr/>
              <p:nvPr/>
            </p:nvCxnSpPr>
            <p:spPr>
              <a:xfrm>
                <a:off x="2887663" y="3478214"/>
                <a:ext cx="0" cy="45900"/>
              </a:xfrm>
              <a:prstGeom prst="straightConnector1">
                <a:avLst/>
              </a:prstGeom>
              <a:noFill/>
              <a:ln w="12700" cap="rnd" cmpd="sng">
                <a:solidFill>
                  <a:schemeClr val="lt1"/>
                </a:solidFill>
                <a:prstDash val="solid"/>
                <a:round/>
                <a:headEnd type="none" w="med" len="med"/>
                <a:tailEnd type="none" w="med" len="med"/>
              </a:ln>
            </p:spPr>
          </p:cxnSp>
          <p:cxnSp>
            <p:nvCxnSpPr>
              <p:cNvPr id="306" name="Google Shape;306;p25"/>
              <p:cNvCxnSpPr/>
              <p:nvPr/>
            </p:nvCxnSpPr>
            <p:spPr>
              <a:xfrm>
                <a:off x="2963863" y="3478214"/>
                <a:ext cx="0" cy="45900"/>
              </a:xfrm>
              <a:prstGeom prst="straightConnector1">
                <a:avLst/>
              </a:prstGeom>
              <a:noFill/>
              <a:ln w="12700" cap="rnd" cmpd="sng">
                <a:solidFill>
                  <a:schemeClr val="lt1"/>
                </a:solidFill>
                <a:prstDash val="solid"/>
                <a:round/>
                <a:headEnd type="none" w="med" len="med"/>
                <a:tailEnd type="none" w="med" len="med"/>
              </a:ln>
            </p:spPr>
          </p:cxnSp>
          <p:sp>
            <p:nvSpPr>
              <p:cNvPr id="307" name="Google Shape;307;p25"/>
              <p:cNvSpPr/>
              <p:nvPr/>
            </p:nvSpPr>
            <p:spPr>
              <a:xfrm>
                <a:off x="2873376" y="3524251"/>
                <a:ext cx="135000" cy="44400"/>
              </a:xfrm>
              <a:prstGeom prst="rect">
                <a:avLst/>
              </a:prstGeom>
              <a:noFill/>
              <a:ln w="12700" cap="rnd"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cxnSp>
            <p:nvCxnSpPr>
              <p:cNvPr id="308" name="Google Shape;308;p25"/>
              <p:cNvCxnSpPr/>
              <p:nvPr/>
            </p:nvCxnSpPr>
            <p:spPr>
              <a:xfrm>
                <a:off x="2903538" y="3524251"/>
                <a:ext cx="0" cy="44400"/>
              </a:xfrm>
              <a:prstGeom prst="straightConnector1">
                <a:avLst/>
              </a:prstGeom>
              <a:noFill/>
              <a:ln w="12700" cap="rnd" cmpd="sng">
                <a:solidFill>
                  <a:schemeClr val="lt1"/>
                </a:solidFill>
                <a:prstDash val="solid"/>
                <a:round/>
                <a:headEnd type="none" w="med" len="med"/>
                <a:tailEnd type="none" w="med" len="med"/>
              </a:ln>
            </p:spPr>
          </p:cxnSp>
          <p:cxnSp>
            <p:nvCxnSpPr>
              <p:cNvPr id="309" name="Google Shape;309;p25"/>
              <p:cNvCxnSpPr/>
              <p:nvPr/>
            </p:nvCxnSpPr>
            <p:spPr>
              <a:xfrm>
                <a:off x="2978151" y="3524251"/>
                <a:ext cx="0" cy="44400"/>
              </a:xfrm>
              <a:prstGeom prst="straightConnector1">
                <a:avLst/>
              </a:prstGeom>
              <a:noFill/>
              <a:ln w="12700" cap="rnd" cmpd="sng">
                <a:solidFill>
                  <a:schemeClr val="lt1"/>
                </a:solidFill>
                <a:prstDash val="solid"/>
                <a:round/>
                <a:headEnd type="none" w="med" len="med"/>
                <a:tailEnd type="none" w="med" len="med"/>
              </a:ln>
            </p:spPr>
          </p:cxnSp>
          <p:sp>
            <p:nvSpPr>
              <p:cNvPr id="310" name="Google Shape;310;p25"/>
              <p:cNvSpPr/>
              <p:nvPr/>
            </p:nvSpPr>
            <p:spPr>
              <a:xfrm>
                <a:off x="2857501" y="3568701"/>
                <a:ext cx="136500" cy="45900"/>
              </a:xfrm>
              <a:prstGeom prst="rect">
                <a:avLst/>
              </a:prstGeom>
              <a:noFill/>
              <a:ln w="12700" cap="rnd"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cxnSp>
            <p:nvCxnSpPr>
              <p:cNvPr id="311" name="Google Shape;311;p25"/>
              <p:cNvCxnSpPr/>
              <p:nvPr/>
            </p:nvCxnSpPr>
            <p:spPr>
              <a:xfrm>
                <a:off x="2887663" y="3568701"/>
                <a:ext cx="0" cy="45900"/>
              </a:xfrm>
              <a:prstGeom prst="straightConnector1">
                <a:avLst/>
              </a:prstGeom>
              <a:noFill/>
              <a:ln w="12700" cap="rnd" cmpd="sng">
                <a:solidFill>
                  <a:schemeClr val="lt1"/>
                </a:solidFill>
                <a:prstDash val="solid"/>
                <a:round/>
                <a:headEnd type="none" w="med" len="med"/>
                <a:tailEnd type="none" w="med" len="med"/>
              </a:ln>
            </p:spPr>
          </p:cxnSp>
          <p:cxnSp>
            <p:nvCxnSpPr>
              <p:cNvPr id="312" name="Google Shape;312;p25"/>
              <p:cNvCxnSpPr/>
              <p:nvPr/>
            </p:nvCxnSpPr>
            <p:spPr>
              <a:xfrm>
                <a:off x="2963863" y="3568701"/>
                <a:ext cx="0" cy="45900"/>
              </a:xfrm>
              <a:prstGeom prst="straightConnector1">
                <a:avLst/>
              </a:prstGeom>
              <a:noFill/>
              <a:ln w="12700" cap="rnd" cmpd="sng">
                <a:solidFill>
                  <a:schemeClr val="lt1"/>
                </a:solidFill>
                <a:prstDash val="solid"/>
                <a:round/>
                <a:headEnd type="none" w="med" len="med"/>
                <a:tailEnd type="none" w="med" len="med"/>
              </a:ln>
            </p:spPr>
          </p:cxnSp>
        </p:grpSp>
      </p:grpSp>
      <p:grpSp>
        <p:nvGrpSpPr>
          <p:cNvPr id="313" name="Google Shape;313;p25"/>
          <p:cNvGrpSpPr/>
          <p:nvPr/>
        </p:nvGrpSpPr>
        <p:grpSpPr>
          <a:xfrm>
            <a:off x="237467" y="3196276"/>
            <a:ext cx="4587511" cy="619801"/>
            <a:chOff x="433154" y="5130875"/>
            <a:chExt cx="4587510" cy="619802"/>
          </a:xfrm>
        </p:grpSpPr>
        <p:sp>
          <p:nvSpPr>
            <p:cNvPr id="314" name="Google Shape;314;p25"/>
            <p:cNvSpPr/>
            <p:nvPr/>
          </p:nvSpPr>
          <p:spPr>
            <a:xfrm>
              <a:off x="4400864" y="5130877"/>
              <a:ext cx="619800" cy="619800"/>
            </a:xfrm>
            <a:prstGeom prst="ellipse">
              <a:avLst/>
            </a:prstGeom>
            <a:solidFill>
              <a:srgbClr val="3A2F70"/>
            </a:solidFill>
            <a:ln>
              <a:noFill/>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sp>
          <p:nvSpPr>
            <p:cNvPr id="315" name="Google Shape;315;p25"/>
            <p:cNvSpPr/>
            <p:nvPr/>
          </p:nvSpPr>
          <p:spPr>
            <a:xfrm>
              <a:off x="433154" y="5130875"/>
              <a:ext cx="3970500" cy="619800"/>
            </a:xfrm>
            <a:prstGeom prst="roundRect">
              <a:avLst>
                <a:gd name="adj" fmla="val 50000"/>
              </a:avLst>
            </a:prstGeom>
            <a:solidFill>
              <a:srgbClr val="41357A"/>
            </a:solidFill>
            <a:ln>
              <a:noFill/>
            </a:ln>
          </p:spPr>
          <p:txBody>
            <a:bodyPr spcFirstLastPara="1" wrap="square" lIns="91433" tIns="45700" rIns="91433" bIns="45700" anchor="ctr" anchorCtr="0">
              <a:noAutofit/>
            </a:bodyPr>
            <a:lstStyle/>
            <a:p>
              <a:pPr algn="ctr">
                <a:buClr>
                  <a:schemeClr val="dk1"/>
                </a:buClr>
              </a:pPr>
              <a:r>
                <a:rPr lang="en" sz="2267">
                  <a:solidFill>
                    <a:schemeClr val="lt1"/>
                  </a:solidFill>
                  <a:latin typeface="Calibri"/>
                  <a:ea typeface="Calibri"/>
                  <a:cs typeface="Calibri"/>
                  <a:sym typeface="Calibri"/>
                </a:rPr>
                <a:t>SKILLS</a:t>
              </a:r>
              <a:endParaRPr sz="1467"/>
            </a:p>
          </p:txBody>
        </p:sp>
        <p:grpSp>
          <p:nvGrpSpPr>
            <p:cNvPr id="316" name="Google Shape;316;p25"/>
            <p:cNvGrpSpPr/>
            <p:nvPr/>
          </p:nvGrpSpPr>
          <p:grpSpPr>
            <a:xfrm>
              <a:off x="4537661" y="5250409"/>
              <a:ext cx="346075" cy="346075"/>
              <a:chOff x="7726363" y="2895601"/>
              <a:chExt cx="346075" cy="346075"/>
            </a:xfrm>
          </p:grpSpPr>
          <p:sp>
            <p:nvSpPr>
              <p:cNvPr id="317" name="Google Shape;317;p25"/>
              <p:cNvSpPr/>
              <p:nvPr/>
            </p:nvSpPr>
            <p:spPr>
              <a:xfrm>
                <a:off x="7748588" y="3014664"/>
                <a:ext cx="60300" cy="60300"/>
              </a:xfrm>
              <a:prstGeom prst="ellipse">
                <a:avLst/>
              </a:prstGeom>
              <a:noFill/>
              <a:ln w="12700"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sp>
            <p:nvSpPr>
              <p:cNvPr id="318" name="Google Shape;318;p25"/>
              <p:cNvSpPr/>
              <p:nvPr/>
            </p:nvSpPr>
            <p:spPr>
              <a:xfrm>
                <a:off x="7726363" y="3105151"/>
                <a:ext cx="104775" cy="136525"/>
              </a:xfrm>
              <a:custGeom>
                <a:avLst/>
                <a:gdLst/>
                <a:ahLst/>
                <a:cxnLst/>
                <a:rect l="l" t="t" r="r" b="b"/>
                <a:pathLst>
                  <a:path w="28" h="36" extrusionOk="0">
                    <a:moveTo>
                      <a:pt x="14" y="0"/>
                    </a:moveTo>
                    <a:cubicBezTo>
                      <a:pt x="28" y="0"/>
                      <a:pt x="28" y="0"/>
                      <a:pt x="28" y="0"/>
                    </a:cubicBezTo>
                    <a:cubicBezTo>
                      <a:pt x="28" y="11"/>
                      <a:pt x="27" y="18"/>
                      <a:pt x="20" y="20"/>
                    </a:cubicBezTo>
                    <a:cubicBezTo>
                      <a:pt x="20" y="36"/>
                      <a:pt x="20" y="36"/>
                      <a:pt x="20" y="36"/>
                    </a:cubicBezTo>
                    <a:cubicBezTo>
                      <a:pt x="14" y="36"/>
                      <a:pt x="14" y="36"/>
                      <a:pt x="14" y="36"/>
                    </a:cubicBezTo>
                    <a:cubicBezTo>
                      <a:pt x="8" y="36"/>
                      <a:pt x="8" y="36"/>
                      <a:pt x="8" y="36"/>
                    </a:cubicBezTo>
                    <a:cubicBezTo>
                      <a:pt x="8" y="20"/>
                      <a:pt x="8" y="20"/>
                      <a:pt x="8" y="20"/>
                    </a:cubicBezTo>
                    <a:cubicBezTo>
                      <a:pt x="1" y="18"/>
                      <a:pt x="0" y="11"/>
                      <a:pt x="0" y="0"/>
                    </a:cubicBezTo>
                    <a:lnTo>
                      <a:pt x="14" y="0"/>
                    </a:lnTo>
                    <a:close/>
                  </a:path>
                </a:pathLst>
              </a:custGeom>
              <a:noFill/>
              <a:ln w="12700"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sp>
            <p:nvSpPr>
              <p:cNvPr id="319" name="Google Shape;319;p25"/>
              <p:cNvSpPr/>
              <p:nvPr/>
            </p:nvSpPr>
            <p:spPr>
              <a:xfrm>
                <a:off x="7989888" y="3014664"/>
                <a:ext cx="60300" cy="60300"/>
              </a:xfrm>
              <a:prstGeom prst="ellipse">
                <a:avLst/>
              </a:prstGeom>
              <a:noFill/>
              <a:ln w="12700"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sp>
            <p:nvSpPr>
              <p:cNvPr id="320" name="Google Shape;320;p25"/>
              <p:cNvSpPr/>
              <p:nvPr/>
            </p:nvSpPr>
            <p:spPr>
              <a:xfrm>
                <a:off x="7966076" y="3105151"/>
                <a:ext cx="106363" cy="136525"/>
              </a:xfrm>
              <a:custGeom>
                <a:avLst/>
                <a:gdLst/>
                <a:ahLst/>
                <a:cxnLst/>
                <a:rect l="l" t="t" r="r" b="b"/>
                <a:pathLst>
                  <a:path w="28" h="36" extrusionOk="0">
                    <a:moveTo>
                      <a:pt x="14" y="0"/>
                    </a:moveTo>
                    <a:cubicBezTo>
                      <a:pt x="28" y="0"/>
                      <a:pt x="28" y="0"/>
                      <a:pt x="28" y="0"/>
                    </a:cubicBezTo>
                    <a:cubicBezTo>
                      <a:pt x="28" y="11"/>
                      <a:pt x="27" y="18"/>
                      <a:pt x="20" y="20"/>
                    </a:cubicBezTo>
                    <a:cubicBezTo>
                      <a:pt x="20" y="36"/>
                      <a:pt x="20" y="36"/>
                      <a:pt x="20" y="36"/>
                    </a:cubicBezTo>
                    <a:cubicBezTo>
                      <a:pt x="14" y="36"/>
                      <a:pt x="14" y="36"/>
                      <a:pt x="14" y="36"/>
                    </a:cubicBezTo>
                    <a:cubicBezTo>
                      <a:pt x="8" y="36"/>
                      <a:pt x="8" y="36"/>
                      <a:pt x="8" y="36"/>
                    </a:cubicBezTo>
                    <a:cubicBezTo>
                      <a:pt x="8" y="20"/>
                      <a:pt x="8" y="20"/>
                      <a:pt x="8" y="20"/>
                    </a:cubicBezTo>
                    <a:cubicBezTo>
                      <a:pt x="1" y="18"/>
                      <a:pt x="0" y="11"/>
                      <a:pt x="0" y="0"/>
                    </a:cubicBezTo>
                    <a:lnTo>
                      <a:pt x="14" y="0"/>
                    </a:lnTo>
                    <a:close/>
                  </a:path>
                </a:pathLst>
              </a:custGeom>
              <a:noFill/>
              <a:ln w="12700"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sp>
            <p:nvSpPr>
              <p:cNvPr id="321" name="Google Shape;321;p25"/>
              <p:cNvSpPr/>
              <p:nvPr/>
            </p:nvSpPr>
            <p:spPr>
              <a:xfrm>
                <a:off x="7869238" y="2895601"/>
                <a:ext cx="60300" cy="60300"/>
              </a:xfrm>
              <a:prstGeom prst="ellipse">
                <a:avLst/>
              </a:prstGeom>
              <a:noFill/>
              <a:ln w="12700"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sp>
            <p:nvSpPr>
              <p:cNvPr id="322" name="Google Shape;322;p25"/>
              <p:cNvSpPr/>
              <p:nvPr/>
            </p:nvSpPr>
            <p:spPr>
              <a:xfrm>
                <a:off x="7847013" y="2986089"/>
                <a:ext cx="104775" cy="134938"/>
              </a:xfrm>
              <a:custGeom>
                <a:avLst/>
                <a:gdLst/>
                <a:ahLst/>
                <a:cxnLst/>
                <a:rect l="l" t="t" r="r" b="b"/>
                <a:pathLst>
                  <a:path w="28" h="36" extrusionOk="0">
                    <a:moveTo>
                      <a:pt x="14" y="0"/>
                    </a:moveTo>
                    <a:cubicBezTo>
                      <a:pt x="28" y="0"/>
                      <a:pt x="28" y="0"/>
                      <a:pt x="28" y="0"/>
                    </a:cubicBezTo>
                    <a:cubicBezTo>
                      <a:pt x="28" y="11"/>
                      <a:pt x="27" y="18"/>
                      <a:pt x="20" y="20"/>
                    </a:cubicBezTo>
                    <a:cubicBezTo>
                      <a:pt x="20" y="36"/>
                      <a:pt x="20" y="36"/>
                      <a:pt x="20" y="36"/>
                    </a:cubicBezTo>
                    <a:cubicBezTo>
                      <a:pt x="14" y="36"/>
                      <a:pt x="14" y="36"/>
                      <a:pt x="14" y="36"/>
                    </a:cubicBezTo>
                    <a:cubicBezTo>
                      <a:pt x="8" y="36"/>
                      <a:pt x="8" y="36"/>
                      <a:pt x="8" y="36"/>
                    </a:cubicBezTo>
                    <a:cubicBezTo>
                      <a:pt x="8" y="20"/>
                      <a:pt x="8" y="20"/>
                      <a:pt x="8" y="20"/>
                    </a:cubicBezTo>
                    <a:cubicBezTo>
                      <a:pt x="1" y="18"/>
                      <a:pt x="0" y="11"/>
                      <a:pt x="0" y="0"/>
                    </a:cubicBezTo>
                    <a:lnTo>
                      <a:pt x="14" y="0"/>
                    </a:lnTo>
                    <a:close/>
                  </a:path>
                </a:pathLst>
              </a:custGeom>
              <a:noFill/>
              <a:ln w="12700"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grpSp>
      </p:grpSp>
      <p:grpSp>
        <p:nvGrpSpPr>
          <p:cNvPr id="323" name="Google Shape;323;p25"/>
          <p:cNvGrpSpPr/>
          <p:nvPr/>
        </p:nvGrpSpPr>
        <p:grpSpPr>
          <a:xfrm>
            <a:off x="7582065" y="3188000"/>
            <a:ext cx="4590171" cy="636360"/>
            <a:chOff x="7229240" y="5168825"/>
            <a:chExt cx="4590170" cy="636360"/>
          </a:xfrm>
        </p:grpSpPr>
        <p:sp>
          <p:nvSpPr>
            <p:cNvPr id="324" name="Google Shape;324;p25"/>
            <p:cNvSpPr/>
            <p:nvPr/>
          </p:nvSpPr>
          <p:spPr>
            <a:xfrm>
              <a:off x="7229240" y="5185385"/>
              <a:ext cx="619800" cy="619800"/>
            </a:xfrm>
            <a:prstGeom prst="ellipse">
              <a:avLst/>
            </a:prstGeom>
            <a:solidFill>
              <a:srgbClr val="3A2F70"/>
            </a:solidFill>
            <a:ln>
              <a:noFill/>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sp>
          <p:nvSpPr>
            <p:cNvPr id="325" name="Google Shape;325;p25"/>
            <p:cNvSpPr/>
            <p:nvPr/>
          </p:nvSpPr>
          <p:spPr>
            <a:xfrm>
              <a:off x="7848910" y="5168825"/>
              <a:ext cx="3970500" cy="619800"/>
            </a:xfrm>
            <a:prstGeom prst="roundRect">
              <a:avLst>
                <a:gd name="adj" fmla="val 50000"/>
              </a:avLst>
            </a:prstGeom>
            <a:solidFill>
              <a:srgbClr val="41357A"/>
            </a:solidFill>
            <a:ln>
              <a:noFill/>
            </a:ln>
          </p:spPr>
          <p:txBody>
            <a:bodyPr spcFirstLastPara="1" wrap="square" lIns="91433" tIns="45700" rIns="91433" bIns="45700" anchor="ctr" anchorCtr="0">
              <a:noAutofit/>
            </a:bodyPr>
            <a:lstStyle/>
            <a:p>
              <a:pPr algn="ctr"/>
              <a:r>
                <a:rPr lang="en" sz="2267">
                  <a:solidFill>
                    <a:schemeClr val="lt1"/>
                  </a:solidFill>
                  <a:latin typeface="Calibri"/>
                  <a:ea typeface="Calibri"/>
                  <a:cs typeface="Calibri"/>
                  <a:sym typeface="Calibri"/>
                </a:rPr>
                <a:t>LANGUAGES/TOOLS</a:t>
              </a:r>
              <a:endParaRPr sz="1867"/>
            </a:p>
          </p:txBody>
        </p:sp>
        <p:grpSp>
          <p:nvGrpSpPr>
            <p:cNvPr id="326" name="Google Shape;326;p25"/>
            <p:cNvGrpSpPr/>
            <p:nvPr/>
          </p:nvGrpSpPr>
          <p:grpSpPr>
            <a:xfrm>
              <a:off x="7370006" y="5322182"/>
              <a:ext cx="338138" cy="346075"/>
              <a:chOff x="4845050" y="3979863"/>
              <a:chExt cx="338138" cy="346075"/>
            </a:xfrm>
          </p:grpSpPr>
          <p:sp>
            <p:nvSpPr>
              <p:cNvPr id="327" name="Google Shape;327;p25"/>
              <p:cNvSpPr/>
              <p:nvPr/>
            </p:nvSpPr>
            <p:spPr>
              <a:xfrm>
                <a:off x="4987925" y="3979863"/>
                <a:ext cx="195263" cy="195263"/>
              </a:xfrm>
              <a:custGeom>
                <a:avLst/>
                <a:gdLst/>
                <a:ahLst/>
                <a:cxnLst/>
                <a:rect l="l" t="t" r="r" b="b"/>
                <a:pathLst>
                  <a:path w="52" h="52" extrusionOk="0">
                    <a:moveTo>
                      <a:pt x="46" y="44"/>
                    </a:moveTo>
                    <a:cubicBezTo>
                      <a:pt x="52" y="34"/>
                      <a:pt x="52" y="34"/>
                      <a:pt x="52" y="34"/>
                    </a:cubicBezTo>
                    <a:cubicBezTo>
                      <a:pt x="46" y="30"/>
                      <a:pt x="46" y="30"/>
                      <a:pt x="46" y="30"/>
                    </a:cubicBezTo>
                    <a:cubicBezTo>
                      <a:pt x="46" y="28"/>
                      <a:pt x="46" y="25"/>
                      <a:pt x="46" y="22"/>
                    </a:cubicBezTo>
                    <a:cubicBezTo>
                      <a:pt x="52" y="18"/>
                      <a:pt x="52" y="18"/>
                      <a:pt x="52" y="18"/>
                    </a:cubicBezTo>
                    <a:cubicBezTo>
                      <a:pt x="46" y="8"/>
                      <a:pt x="46" y="8"/>
                      <a:pt x="46" y="8"/>
                    </a:cubicBezTo>
                    <a:cubicBezTo>
                      <a:pt x="40" y="11"/>
                      <a:pt x="40" y="11"/>
                      <a:pt x="40" y="11"/>
                    </a:cubicBezTo>
                    <a:cubicBezTo>
                      <a:pt x="38" y="9"/>
                      <a:pt x="34" y="8"/>
                      <a:pt x="32" y="7"/>
                    </a:cubicBezTo>
                    <a:cubicBezTo>
                      <a:pt x="32" y="0"/>
                      <a:pt x="32" y="0"/>
                      <a:pt x="32" y="0"/>
                    </a:cubicBezTo>
                    <a:cubicBezTo>
                      <a:pt x="20" y="0"/>
                      <a:pt x="20" y="0"/>
                      <a:pt x="20" y="0"/>
                    </a:cubicBezTo>
                    <a:cubicBezTo>
                      <a:pt x="20" y="7"/>
                      <a:pt x="20" y="7"/>
                      <a:pt x="20" y="7"/>
                    </a:cubicBezTo>
                    <a:cubicBezTo>
                      <a:pt x="16" y="8"/>
                      <a:pt x="15" y="9"/>
                      <a:pt x="13" y="11"/>
                    </a:cubicBezTo>
                    <a:cubicBezTo>
                      <a:pt x="7" y="8"/>
                      <a:pt x="7" y="8"/>
                      <a:pt x="7" y="8"/>
                    </a:cubicBezTo>
                    <a:cubicBezTo>
                      <a:pt x="1" y="18"/>
                      <a:pt x="1" y="18"/>
                      <a:pt x="1" y="18"/>
                    </a:cubicBezTo>
                    <a:cubicBezTo>
                      <a:pt x="7" y="22"/>
                      <a:pt x="7" y="22"/>
                      <a:pt x="7" y="22"/>
                    </a:cubicBezTo>
                    <a:cubicBezTo>
                      <a:pt x="6" y="24"/>
                      <a:pt x="6" y="27"/>
                      <a:pt x="6" y="30"/>
                    </a:cubicBezTo>
                    <a:cubicBezTo>
                      <a:pt x="0" y="34"/>
                      <a:pt x="0" y="34"/>
                      <a:pt x="0" y="34"/>
                    </a:cubicBezTo>
                    <a:cubicBezTo>
                      <a:pt x="6" y="44"/>
                      <a:pt x="6" y="44"/>
                      <a:pt x="6" y="44"/>
                    </a:cubicBezTo>
                    <a:cubicBezTo>
                      <a:pt x="13" y="41"/>
                      <a:pt x="13" y="41"/>
                      <a:pt x="13" y="41"/>
                    </a:cubicBezTo>
                    <a:cubicBezTo>
                      <a:pt x="15" y="43"/>
                      <a:pt x="16" y="44"/>
                      <a:pt x="20" y="45"/>
                    </a:cubicBezTo>
                    <a:cubicBezTo>
                      <a:pt x="20" y="52"/>
                      <a:pt x="20" y="52"/>
                      <a:pt x="20" y="52"/>
                    </a:cubicBezTo>
                    <a:cubicBezTo>
                      <a:pt x="32" y="52"/>
                      <a:pt x="32" y="52"/>
                      <a:pt x="32" y="52"/>
                    </a:cubicBezTo>
                    <a:cubicBezTo>
                      <a:pt x="32" y="45"/>
                      <a:pt x="32" y="45"/>
                      <a:pt x="32" y="45"/>
                    </a:cubicBezTo>
                    <a:cubicBezTo>
                      <a:pt x="34" y="44"/>
                      <a:pt x="38" y="43"/>
                      <a:pt x="40" y="41"/>
                    </a:cubicBezTo>
                    <a:lnTo>
                      <a:pt x="46" y="44"/>
                    </a:lnTo>
                    <a:close/>
                  </a:path>
                </a:pathLst>
              </a:custGeom>
              <a:noFill/>
              <a:ln w="12700"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sp>
            <p:nvSpPr>
              <p:cNvPr id="328" name="Google Shape;328;p25"/>
              <p:cNvSpPr/>
              <p:nvPr/>
            </p:nvSpPr>
            <p:spPr>
              <a:xfrm>
                <a:off x="5056188" y="4048125"/>
                <a:ext cx="58800" cy="60300"/>
              </a:xfrm>
              <a:prstGeom prst="ellipse">
                <a:avLst/>
              </a:prstGeom>
              <a:noFill/>
              <a:ln w="12700"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sp>
            <p:nvSpPr>
              <p:cNvPr id="329" name="Google Shape;329;p25"/>
              <p:cNvSpPr/>
              <p:nvPr/>
            </p:nvSpPr>
            <p:spPr>
              <a:xfrm>
                <a:off x="4845050" y="4130675"/>
                <a:ext cx="195263" cy="195263"/>
              </a:xfrm>
              <a:custGeom>
                <a:avLst/>
                <a:gdLst/>
                <a:ahLst/>
                <a:cxnLst/>
                <a:rect l="l" t="t" r="r" b="b"/>
                <a:pathLst>
                  <a:path w="52" h="52" extrusionOk="0">
                    <a:moveTo>
                      <a:pt x="46" y="44"/>
                    </a:moveTo>
                    <a:cubicBezTo>
                      <a:pt x="52" y="34"/>
                      <a:pt x="52" y="34"/>
                      <a:pt x="52" y="34"/>
                    </a:cubicBezTo>
                    <a:cubicBezTo>
                      <a:pt x="46" y="30"/>
                      <a:pt x="46" y="30"/>
                      <a:pt x="46" y="30"/>
                    </a:cubicBezTo>
                    <a:cubicBezTo>
                      <a:pt x="46" y="28"/>
                      <a:pt x="46" y="25"/>
                      <a:pt x="46" y="22"/>
                    </a:cubicBezTo>
                    <a:cubicBezTo>
                      <a:pt x="52" y="18"/>
                      <a:pt x="52" y="18"/>
                      <a:pt x="52" y="18"/>
                    </a:cubicBezTo>
                    <a:cubicBezTo>
                      <a:pt x="46" y="8"/>
                      <a:pt x="46" y="8"/>
                      <a:pt x="46" y="8"/>
                    </a:cubicBezTo>
                    <a:cubicBezTo>
                      <a:pt x="40" y="11"/>
                      <a:pt x="40" y="11"/>
                      <a:pt x="40" y="11"/>
                    </a:cubicBezTo>
                    <a:cubicBezTo>
                      <a:pt x="38" y="9"/>
                      <a:pt x="34" y="8"/>
                      <a:pt x="32" y="7"/>
                    </a:cubicBezTo>
                    <a:cubicBezTo>
                      <a:pt x="32" y="0"/>
                      <a:pt x="32" y="0"/>
                      <a:pt x="32" y="0"/>
                    </a:cubicBezTo>
                    <a:cubicBezTo>
                      <a:pt x="20" y="0"/>
                      <a:pt x="20" y="0"/>
                      <a:pt x="20" y="0"/>
                    </a:cubicBezTo>
                    <a:cubicBezTo>
                      <a:pt x="20" y="7"/>
                      <a:pt x="20" y="7"/>
                      <a:pt x="20" y="7"/>
                    </a:cubicBezTo>
                    <a:cubicBezTo>
                      <a:pt x="16" y="8"/>
                      <a:pt x="15" y="9"/>
                      <a:pt x="13" y="11"/>
                    </a:cubicBezTo>
                    <a:cubicBezTo>
                      <a:pt x="7" y="8"/>
                      <a:pt x="7" y="8"/>
                      <a:pt x="7" y="8"/>
                    </a:cubicBezTo>
                    <a:cubicBezTo>
                      <a:pt x="1" y="18"/>
                      <a:pt x="1" y="18"/>
                      <a:pt x="1" y="18"/>
                    </a:cubicBezTo>
                    <a:cubicBezTo>
                      <a:pt x="7" y="22"/>
                      <a:pt x="7" y="22"/>
                      <a:pt x="7" y="22"/>
                    </a:cubicBezTo>
                    <a:cubicBezTo>
                      <a:pt x="6" y="24"/>
                      <a:pt x="6" y="27"/>
                      <a:pt x="6" y="30"/>
                    </a:cubicBezTo>
                    <a:cubicBezTo>
                      <a:pt x="0" y="34"/>
                      <a:pt x="0" y="34"/>
                      <a:pt x="0" y="34"/>
                    </a:cubicBezTo>
                    <a:cubicBezTo>
                      <a:pt x="6" y="44"/>
                      <a:pt x="6" y="44"/>
                      <a:pt x="6" y="44"/>
                    </a:cubicBezTo>
                    <a:cubicBezTo>
                      <a:pt x="13" y="41"/>
                      <a:pt x="13" y="41"/>
                      <a:pt x="13" y="41"/>
                    </a:cubicBezTo>
                    <a:cubicBezTo>
                      <a:pt x="15" y="43"/>
                      <a:pt x="16" y="44"/>
                      <a:pt x="20" y="45"/>
                    </a:cubicBezTo>
                    <a:cubicBezTo>
                      <a:pt x="20" y="52"/>
                      <a:pt x="20" y="52"/>
                      <a:pt x="20" y="52"/>
                    </a:cubicBezTo>
                    <a:cubicBezTo>
                      <a:pt x="32" y="52"/>
                      <a:pt x="32" y="52"/>
                      <a:pt x="32" y="52"/>
                    </a:cubicBezTo>
                    <a:cubicBezTo>
                      <a:pt x="32" y="45"/>
                      <a:pt x="32" y="45"/>
                      <a:pt x="32" y="45"/>
                    </a:cubicBezTo>
                    <a:cubicBezTo>
                      <a:pt x="34" y="44"/>
                      <a:pt x="38" y="43"/>
                      <a:pt x="40" y="41"/>
                    </a:cubicBezTo>
                    <a:lnTo>
                      <a:pt x="46" y="44"/>
                    </a:lnTo>
                    <a:close/>
                  </a:path>
                </a:pathLst>
              </a:custGeom>
              <a:noFill/>
              <a:ln w="12700"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sp>
            <p:nvSpPr>
              <p:cNvPr id="330" name="Google Shape;330;p25"/>
              <p:cNvSpPr/>
              <p:nvPr/>
            </p:nvSpPr>
            <p:spPr>
              <a:xfrm>
                <a:off x="4913313" y="4198938"/>
                <a:ext cx="60300" cy="60300"/>
              </a:xfrm>
              <a:prstGeom prst="ellipse">
                <a:avLst/>
              </a:prstGeom>
              <a:noFill/>
              <a:ln w="12700"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grpSp>
      </p:grpSp>
      <p:grpSp>
        <p:nvGrpSpPr>
          <p:cNvPr id="331" name="Google Shape;331;p25"/>
          <p:cNvGrpSpPr/>
          <p:nvPr/>
        </p:nvGrpSpPr>
        <p:grpSpPr>
          <a:xfrm>
            <a:off x="7666869" y="1359190"/>
            <a:ext cx="346075" cy="195263"/>
            <a:chOff x="4119563" y="2970214"/>
            <a:chExt cx="346075" cy="195263"/>
          </a:xfrm>
        </p:grpSpPr>
        <p:sp>
          <p:nvSpPr>
            <p:cNvPr id="332" name="Google Shape;332;p25"/>
            <p:cNvSpPr/>
            <p:nvPr/>
          </p:nvSpPr>
          <p:spPr>
            <a:xfrm>
              <a:off x="4262438" y="3022601"/>
              <a:ext cx="46038" cy="90488"/>
            </a:xfrm>
            <a:custGeom>
              <a:avLst/>
              <a:gdLst/>
              <a:ahLst/>
              <a:cxnLst/>
              <a:rect l="l" t="t" r="r" b="b"/>
              <a:pathLst>
                <a:path w="12" h="24" extrusionOk="0">
                  <a:moveTo>
                    <a:pt x="0" y="18"/>
                  </a:moveTo>
                  <a:cubicBezTo>
                    <a:pt x="0" y="21"/>
                    <a:pt x="3" y="24"/>
                    <a:pt x="6" y="24"/>
                  </a:cubicBezTo>
                  <a:cubicBezTo>
                    <a:pt x="9" y="24"/>
                    <a:pt x="12" y="21"/>
                    <a:pt x="12" y="18"/>
                  </a:cubicBezTo>
                  <a:cubicBezTo>
                    <a:pt x="12" y="15"/>
                    <a:pt x="9" y="12"/>
                    <a:pt x="6" y="12"/>
                  </a:cubicBezTo>
                  <a:cubicBezTo>
                    <a:pt x="3" y="12"/>
                    <a:pt x="0" y="9"/>
                    <a:pt x="0" y="6"/>
                  </a:cubicBezTo>
                  <a:cubicBezTo>
                    <a:pt x="0" y="3"/>
                    <a:pt x="3" y="0"/>
                    <a:pt x="6" y="0"/>
                  </a:cubicBezTo>
                  <a:cubicBezTo>
                    <a:pt x="9" y="0"/>
                    <a:pt x="12" y="3"/>
                    <a:pt x="12" y="6"/>
                  </a:cubicBezTo>
                </a:path>
              </a:pathLst>
            </a:custGeom>
            <a:noFill/>
            <a:ln w="14275" cap="rnd"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cxnSp>
          <p:nvCxnSpPr>
            <p:cNvPr id="333" name="Google Shape;333;p25"/>
            <p:cNvCxnSpPr/>
            <p:nvPr/>
          </p:nvCxnSpPr>
          <p:spPr>
            <a:xfrm>
              <a:off x="4286251" y="3113089"/>
              <a:ext cx="0" cy="14400"/>
            </a:xfrm>
            <a:prstGeom prst="straightConnector1">
              <a:avLst/>
            </a:prstGeom>
            <a:noFill/>
            <a:ln w="14275" cap="rnd" cmpd="sng">
              <a:solidFill>
                <a:schemeClr val="lt1"/>
              </a:solidFill>
              <a:prstDash val="solid"/>
              <a:round/>
              <a:headEnd type="none" w="med" len="med"/>
              <a:tailEnd type="none" w="med" len="med"/>
            </a:ln>
          </p:spPr>
        </p:cxnSp>
        <p:cxnSp>
          <p:nvCxnSpPr>
            <p:cNvPr id="334" name="Google Shape;334;p25"/>
            <p:cNvCxnSpPr/>
            <p:nvPr/>
          </p:nvCxnSpPr>
          <p:spPr>
            <a:xfrm>
              <a:off x="4286251" y="3006726"/>
              <a:ext cx="0" cy="15900"/>
            </a:xfrm>
            <a:prstGeom prst="straightConnector1">
              <a:avLst/>
            </a:prstGeom>
            <a:noFill/>
            <a:ln w="14275" cap="rnd" cmpd="sng">
              <a:solidFill>
                <a:schemeClr val="lt1"/>
              </a:solidFill>
              <a:prstDash val="solid"/>
              <a:round/>
              <a:headEnd type="none" w="med" len="med"/>
              <a:tailEnd type="none" w="med" len="med"/>
            </a:ln>
          </p:spPr>
        </p:cxnSp>
        <p:sp>
          <p:nvSpPr>
            <p:cNvPr id="335" name="Google Shape;335;p25"/>
            <p:cNvSpPr/>
            <p:nvPr/>
          </p:nvSpPr>
          <p:spPr>
            <a:xfrm>
              <a:off x="4119563" y="2970214"/>
              <a:ext cx="346075" cy="195263"/>
            </a:xfrm>
            <a:custGeom>
              <a:avLst/>
              <a:gdLst/>
              <a:ahLst/>
              <a:cxnLst/>
              <a:rect l="l" t="t" r="r" b="b"/>
              <a:pathLst>
                <a:path w="92" h="52" extrusionOk="0">
                  <a:moveTo>
                    <a:pt x="92" y="26"/>
                  </a:moveTo>
                  <a:cubicBezTo>
                    <a:pt x="92" y="18"/>
                    <a:pt x="87" y="12"/>
                    <a:pt x="80" y="9"/>
                  </a:cubicBezTo>
                  <a:cubicBezTo>
                    <a:pt x="80" y="0"/>
                    <a:pt x="80" y="0"/>
                    <a:pt x="80" y="0"/>
                  </a:cubicBezTo>
                  <a:cubicBezTo>
                    <a:pt x="12" y="0"/>
                    <a:pt x="12" y="0"/>
                    <a:pt x="12" y="0"/>
                  </a:cubicBezTo>
                  <a:cubicBezTo>
                    <a:pt x="12" y="9"/>
                    <a:pt x="12" y="9"/>
                    <a:pt x="12" y="9"/>
                  </a:cubicBezTo>
                  <a:cubicBezTo>
                    <a:pt x="5" y="12"/>
                    <a:pt x="0" y="18"/>
                    <a:pt x="0" y="26"/>
                  </a:cubicBezTo>
                  <a:cubicBezTo>
                    <a:pt x="0" y="34"/>
                    <a:pt x="5" y="40"/>
                    <a:pt x="12" y="43"/>
                  </a:cubicBezTo>
                  <a:cubicBezTo>
                    <a:pt x="12" y="52"/>
                    <a:pt x="12" y="52"/>
                    <a:pt x="12" y="52"/>
                  </a:cubicBezTo>
                  <a:cubicBezTo>
                    <a:pt x="80" y="52"/>
                    <a:pt x="80" y="52"/>
                    <a:pt x="80" y="52"/>
                  </a:cubicBezTo>
                  <a:cubicBezTo>
                    <a:pt x="80" y="43"/>
                    <a:pt x="80" y="43"/>
                    <a:pt x="80" y="43"/>
                  </a:cubicBezTo>
                  <a:cubicBezTo>
                    <a:pt x="87" y="40"/>
                    <a:pt x="92" y="34"/>
                    <a:pt x="92" y="26"/>
                  </a:cubicBezTo>
                  <a:close/>
                </a:path>
              </a:pathLst>
            </a:custGeom>
            <a:noFill/>
            <a:ln w="14275"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grpSp>
      <p:sp>
        <p:nvSpPr>
          <p:cNvPr id="336" name="Google Shape;336;p25"/>
          <p:cNvSpPr txBox="1">
            <a:spLocks noGrp="1"/>
          </p:cNvSpPr>
          <p:nvPr>
            <p:ph type="title"/>
          </p:nvPr>
        </p:nvSpPr>
        <p:spPr>
          <a:xfrm>
            <a:off x="498975" y="67675"/>
            <a:ext cx="11320400" cy="685600"/>
          </a:xfrm>
          <a:prstGeom prst="rect">
            <a:avLst/>
          </a:prstGeom>
        </p:spPr>
        <p:txBody>
          <a:bodyPr spcFirstLastPara="1" vert="horz" wrap="square" lIns="91433" tIns="45700" rIns="91433" bIns="45700" rtlCol="0" anchor="ctr" anchorCtr="0">
            <a:noAutofit/>
          </a:bodyPr>
          <a:lstStyle/>
          <a:p>
            <a:pPr>
              <a:spcBef>
                <a:spcPts val="0"/>
              </a:spcBef>
            </a:pPr>
            <a:r>
              <a:rPr lang="en">
                <a:solidFill>
                  <a:srgbClr val="FFFFFF"/>
                </a:solidFill>
                <a:highlight>
                  <a:srgbClr val="41357A"/>
                </a:highlight>
              </a:rPr>
              <a:t>ML ENGINEER</a:t>
            </a:r>
            <a:endParaRPr>
              <a:solidFill>
                <a:srgbClr val="FFFFFF"/>
              </a:solidFill>
              <a:highlight>
                <a:srgbClr val="41357A"/>
              </a:highlight>
            </a:endParaRPr>
          </a:p>
        </p:txBody>
      </p:sp>
      <p:sp>
        <p:nvSpPr>
          <p:cNvPr id="337" name="Google Shape;337;p25"/>
          <p:cNvSpPr txBox="1">
            <a:spLocks noGrp="1"/>
          </p:cNvSpPr>
          <p:nvPr>
            <p:ph type="sldNum" idx="12"/>
          </p:nvPr>
        </p:nvSpPr>
        <p:spPr>
          <a:xfrm>
            <a:off x="8610600" y="6356351"/>
            <a:ext cx="2743200" cy="365200"/>
          </a:xfrm>
          <a:prstGeom prst="rect">
            <a:avLst/>
          </a:prstGeom>
        </p:spPr>
        <p:txBody>
          <a:bodyPr spcFirstLastPara="1" vert="horz" wrap="square" lIns="91433" tIns="45700" rIns="91433" bIns="45700" rtlCol="0" anchor="ctr" anchorCtr="0">
            <a:noAutofit/>
          </a:bodyPr>
          <a:lstStyle/>
          <a:p>
            <a:pPr>
              <a:buClr>
                <a:srgbClr val="000000"/>
              </a:buClr>
            </a:pPr>
            <a:fld id="{00000000-1234-1234-1234-123412341234}" type="slidenum">
              <a:rPr lang="en"/>
              <a:pPr>
                <a:buClr>
                  <a:srgbClr val="000000"/>
                </a:buClr>
              </a:pPr>
              <a:t>24</a:t>
            </a:fld>
            <a:endParaRPr/>
          </a:p>
        </p:txBody>
      </p:sp>
      <p:pic>
        <p:nvPicPr>
          <p:cNvPr id="338" name="Google Shape;338;p25"/>
          <p:cNvPicPr preferRelativeResize="0"/>
          <p:nvPr/>
        </p:nvPicPr>
        <p:blipFill>
          <a:blip r:embed="rId4">
            <a:alphaModFix/>
          </a:blip>
          <a:stretch>
            <a:fillRect/>
          </a:stretch>
        </p:blipFill>
        <p:spPr>
          <a:xfrm>
            <a:off x="4985695" y="1773932"/>
            <a:ext cx="2542032" cy="284378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343" name="Google Shape;343;p26"/>
          <p:cNvPicPr preferRelativeResize="0"/>
          <p:nvPr/>
        </p:nvPicPr>
        <p:blipFill rotWithShape="1">
          <a:blip r:embed="rId3">
            <a:alphaModFix/>
          </a:blip>
          <a:srcRect/>
          <a:stretch/>
        </p:blipFill>
        <p:spPr>
          <a:xfrm>
            <a:off x="0" y="2"/>
            <a:ext cx="12191997" cy="6856781"/>
          </a:xfrm>
          <a:prstGeom prst="rect">
            <a:avLst/>
          </a:prstGeom>
          <a:noFill/>
          <a:ln>
            <a:noFill/>
          </a:ln>
        </p:spPr>
      </p:pic>
      <p:sp>
        <p:nvSpPr>
          <p:cNvPr id="344" name="Google Shape;344;p26"/>
          <p:cNvSpPr/>
          <p:nvPr/>
        </p:nvSpPr>
        <p:spPr>
          <a:xfrm>
            <a:off x="0" y="0"/>
            <a:ext cx="12192000" cy="6858000"/>
          </a:xfrm>
          <a:prstGeom prst="rect">
            <a:avLst/>
          </a:prstGeom>
          <a:solidFill>
            <a:schemeClr val="lt2">
              <a:alpha val="80000"/>
            </a:schemeClr>
          </a:solidFill>
          <a:ln>
            <a:noFill/>
          </a:ln>
        </p:spPr>
        <p:txBody>
          <a:bodyPr spcFirstLastPara="1" wrap="square" lIns="91433" tIns="45700" rIns="91433" bIns="45700" anchor="ctr" anchorCtr="0">
            <a:noAutofit/>
          </a:bodyPr>
          <a:lstStyle/>
          <a:p>
            <a:pPr algn="ctr"/>
            <a:endParaRPr sz="1467">
              <a:solidFill>
                <a:srgbClr val="121543"/>
              </a:solidFill>
              <a:latin typeface="Calibri"/>
              <a:ea typeface="Calibri"/>
              <a:cs typeface="Calibri"/>
              <a:sym typeface="Calibri"/>
            </a:endParaRPr>
          </a:p>
        </p:txBody>
      </p:sp>
      <p:sp>
        <p:nvSpPr>
          <p:cNvPr id="345" name="Google Shape;345;p26"/>
          <p:cNvSpPr/>
          <p:nvPr/>
        </p:nvSpPr>
        <p:spPr>
          <a:xfrm>
            <a:off x="7534040" y="1154131"/>
            <a:ext cx="620000" cy="620000"/>
          </a:xfrm>
          <a:prstGeom prst="ellipse">
            <a:avLst/>
          </a:prstGeom>
          <a:solidFill>
            <a:srgbClr val="3A2F70"/>
          </a:solidFill>
          <a:ln>
            <a:noFill/>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sp>
        <p:nvSpPr>
          <p:cNvPr id="346" name="Google Shape;346;p26"/>
          <p:cNvSpPr/>
          <p:nvPr/>
        </p:nvSpPr>
        <p:spPr>
          <a:xfrm>
            <a:off x="8153711" y="1154131"/>
            <a:ext cx="3970400" cy="620000"/>
          </a:xfrm>
          <a:prstGeom prst="roundRect">
            <a:avLst>
              <a:gd name="adj" fmla="val 50000"/>
            </a:avLst>
          </a:prstGeom>
          <a:solidFill>
            <a:srgbClr val="41357A"/>
          </a:solidFill>
          <a:ln>
            <a:noFill/>
          </a:ln>
        </p:spPr>
        <p:txBody>
          <a:bodyPr spcFirstLastPara="1" wrap="square" lIns="91433" tIns="45700" rIns="91433" bIns="45700" anchor="ctr" anchorCtr="0">
            <a:noAutofit/>
          </a:bodyPr>
          <a:lstStyle/>
          <a:p>
            <a:pPr algn="ctr">
              <a:buClr>
                <a:schemeClr val="dk1"/>
              </a:buClr>
            </a:pPr>
            <a:r>
              <a:rPr lang="en" sz="2267">
                <a:solidFill>
                  <a:schemeClr val="lt1"/>
                </a:solidFill>
                <a:latin typeface="Calibri"/>
                <a:ea typeface="Calibri"/>
                <a:cs typeface="Calibri"/>
                <a:sym typeface="Calibri"/>
              </a:rPr>
              <a:t>CTC</a:t>
            </a:r>
            <a:endParaRPr sz="1467"/>
          </a:p>
        </p:txBody>
      </p:sp>
      <p:sp>
        <p:nvSpPr>
          <p:cNvPr id="347" name="Google Shape;347;p26"/>
          <p:cNvSpPr/>
          <p:nvPr/>
        </p:nvSpPr>
        <p:spPr>
          <a:xfrm flipH="1">
            <a:off x="498900" y="1854496"/>
            <a:ext cx="3878800" cy="1261200"/>
          </a:xfrm>
          <a:prstGeom prst="rect">
            <a:avLst/>
          </a:prstGeom>
          <a:noFill/>
          <a:ln>
            <a:noFill/>
          </a:ln>
        </p:spPr>
        <p:txBody>
          <a:bodyPr spcFirstLastPara="1" wrap="square" lIns="0" tIns="0" rIns="0" bIns="0" anchor="t" anchorCtr="0">
            <a:noAutofit/>
          </a:bodyPr>
          <a:lstStyle/>
          <a:p>
            <a:pPr>
              <a:buClr>
                <a:schemeClr val="dk1"/>
              </a:buClr>
            </a:pPr>
            <a:r>
              <a:rPr lang="en" sz="1200">
                <a:solidFill>
                  <a:srgbClr val="121543"/>
                </a:solidFill>
              </a:rPr>
              <a:t>Data Scientists are people with non linear mindset and are expected to use predictive modelling or descriptive analytics to solve a business problem. They are expected to know how to extract data, find insights, visualize it, create models and if needed how to make the solution production ready.They are usually expected to be good with predictive modelling .</a:t>
            </a:r>
            <a:endParaRPr sz="1467">
              <a:solidFill>
                <a:schemeClr val="dk1"/>
              </a:solidFill>
            </a:endParaRPr>
          </a:p>
          <a:p>
            <a:endParaRPr sz="1467">
              <a:latin typeface="Calibri"/>
              <a:ea typeface="Calibri"/>
              <a:cs typeface="Calibri"/>
              <a:sym typeface="Calibri"/>
            </a:endParaRPr>
          </a:p>
        </p:txBody>
      </p:sp>
      <p:sp>
        <p:nvSpPr>
          <p:cNvPr id="348" name="Google Shape;348;p26"/>
          <p:cNvSpPr/>
          <p:nvPr/>
        </p:nvSpPr>
        <p:spPr>
          <a:xfrm flipH="1">
            <a:off x="7937689" y="1854512"/>
            <a:ext cx="3878800" cy="923200"/>
          </a:xfrm>
          <a:prstGeom prst="rect">
            <a:avLst/>
          </a:prstGeom>
          <a:noFill/>
          <a:ln>
            <a:noFill/>
          </a:ln>
        </p:spPr>
        <p:txBody>
          <a:bodyPr spcFirstLastPara="1" wrap="square" lIns="0" tIns="0" rIns="0" bIns="0" anchor="t" anchorCtr="0">
            <a:noAutofit/>
          </a:bodyPr>
          <a:lstStyle/>
          <a:p>
            <a:pPr>
              <a:buClr>
                <a:schemeClr val="dk1"/>
              </a:buClr>
            </a:pPr>
            <a:r>
              <a:rPr lang="en" sz="1467">
                <a:solidFill>
                  <a:srgbClr val="121543"/>
                </a:solidFill>
                <a:latin typeface="Calibri"/>
                <a:ea typeface="Calibri"/>
                <a:cs typeface="Calibri"/>
                <a:sym typeface="Calibri"/>
              </a:rPr>
              <a:t>The national average salary for a Data Scientist is ₹9,16,462 in India..</a:t>
            </a:r>
            <a:endParaRPr sz="1600">
              <a:solidFill>
                <a:schemeClr val="dk1"/>
              </a:solidFill>
              <a:latin typeface="Calibri"/>
              <a:ea typeface="Calibri"/>
              <a:cs typeface="Calibri"/>
              <a:sym typeface="Calibri"/>
            </a:endParaRPr>
          </a:p>
          <a:p>
            <a:endParaRPr sz="1467">
              <a:solidFill>
                <a:srgbClr val="121543"/>
              </a:solidFill>
              <a:latin typeface="Calibri"/>
              <a:ea typeface="Calibri"/>
              <a:cs typeface="Calibri"/>
              <a:sym typeface="Calibri"/>
            </a:endParaRPr>
          </a:p>
        </p:txBody>
      </p:sp>
      <p:sp>
        <p:nvSpPr>
          <p:cNvPr id="349" name="Google Shape;349;p26"/>
          <p:cNvSpPr/>
          <p:nvPr/>
        </p:nvSpPr>
        <p:spPr>
          <a:xfrm flipH="1">
            <a:off x="591775" y="4009849"/>
            <a:ext cx="3878800" cy="1061600"/>
          </a:xfrm>
          <a:prstGeom prst="rect">
            <a:avLst/>
          </a:prstGeom>
          <a:noFill/>
          <a:ln>
            <a:noFill/>
          </a:ln>
        </p:spPr>
        <p:txBody>
          <a:bodyPr spcFirstLastPara="1" wrap="square" lIns="0" tIns="0" rIns="0" bIns="0" anchor="t" anchorCtr="0">
            <a:noAutofit/>
          </a:bodyPr>
          <a:lstStyle/>
          <a:p>
            <a:pPr>
              <a:buClr>
                <a:schemeClr val="dk1"/>
              </a:buClr>
            </a:pPr>
            <a:r>
              <a:rPr lang="en" sz="1200">
                <a:solidFill>
                  <a:srgbClr val="121543"/>
                </a:solidFill>
              </a:rPr>
              <a:t>Excellent programming skills in Python/R and its data science libraries( Pandas, Scikit Learn,etc),Experience with RDBMS and SQL, Good with data storytelling and visualization, Understanding of Big Data and Cloud systems, Good ML frameworks like Tensorflow,Caffe,etc</a:t>
            </a:r>
            <a:endParaRPr sz="1467">
              <a:solidFill>
                <a:schemeClr val="dk1"/>
              </a:solidFill>
            </a:endParaRPr>
          </a:p>
          <a:p>
            <a:endParaRPr sz="1467">
              <a:latin typeface="Calibri"/>
              <a:ea typeface="Calibri"/>
              <a:cs typeface="Calibri"/>
              <a:sym typeface="Calibri"/>
            </a:endParaRPr>
          </a:p>
        </p:txBody>
      </p:sp>
      <p:sp>
        <p:nvSpPr>
          <p:cNvPr id="350" name="Google Shape;350;p26"/>
          <p:cNvSpPr/>
          <p:nvPr/>
        </p:nvSpPr>
        <p:spPr>
          <a:xfrm flipH="1">
            <a:off x="8042751" y="4009849"/>
            <a:ext cx="3878800" cy="446800"/>
          </a:xfrm>
          <a:prstGeom prst="rect">
            <a:avLst/>
          </a:prstGeom>
          <a:noFill/>
          <a:ln>
            <a:noFill/>
          </a:ln>
        </p:spPr>
        <p:txBody>
          <a:bodyPr spcFirstLastPara="1" wrap="square" lIns="0" tIns="0" rIns="0" bIns="0" anchor="t" anchorCtr="0">
            <a:noAutofit/>
          </a:bodyPr>
          <a:lstStyle/>
          <a:p>
            <a:pPr>
              <a:buClr>
                <a:schemeClr val="dk1"/>
              </a:buClr>
            </a:pPr>
            <a:r>
              <a:rPr lang="en" sz="1467">
                <a:solidFill>
                  <a:srgbClr val="121543"/>
                </a:solidFill>
                <a:latin typeface="Calibri"/>
                <a:ea typeface="Calibri"/>
                <a:cs typeface="Calibri"/>
                <a:sym typeface="Calibri"/>
              </a:rPr>
              <a:t>Python/R, SQL, Tensorflow,Keras,Caffe,Big Data Tools, Cloud Architectures - AWS/GCP/Azure, Tableau/Qlikview/PowerBI</a:t>
            </a:r>
            <a:endParaRPr sz="1600">
              <a:solidFill>
                <a:schemeClr val="dk1"/>
              </a:solidFill>
              <a:latin typeface="Calibri"/>
              <a:ea typeface="Calibri"/>
              <a:cs typeface="Calibri"/>
              <a:sym typeface="Calibri"/>
            </a:endParaRPr>
          </a:p>
          <a:p>
            <a:endParaRPr sz="1200">
              <a:solidFill>
                <a:srgbClr val="121543"/>
              </a:solidFill>
            </a:endParaRPr>
          </a:p>
        </p:txBody>
      </p:sp>
      <p:grpSp>
        <p:nvGrpSpPr>
          <p:cNvPr id="351" name="Google Shape;351;p26"/>
          <p:cNvGrpSpPr/>
          <p:nvPr/>
        </p:nvGrpSpPr>
        <p:grpSpPr>
          <a:xfrm>
            <a:off x="237467" y="1154117"/>
            <a:ext cx="4587511" cy="619800"/>
            <a:chOff x="433154" y="1082493"/>
            <a:chExt cx="4587510" cy="619800"/>
          </a:xfrm>
        </p:grpSpPr>
        <p:sp>
          <p:nvSpPr>
            <p:cNvPr id="352" name="Google Shape;352;p26"/>
            <p:cNvSpPr/>
            <p:nvPr/>
          </p:nvSpPr>
          <p:spPr>
            <a:xfrm>
              <a:off x="4400864" y="1082493"/>
              <a:ext cx="619800" cy="619800"/>
            </a:xfrm>
            <a:prstGeom prst="ellipse">
              <a:avLst/>
            </a:prstGeom>
            <a:solidFill>
              <a:srgbClr val="3A2F70"/>
            </a:solidFill>
            <a:ln>
              <a:noFill/>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sp>
          <p:nvSpPr>
            <p:cNvPr id="353" name="Google Shape;353;p26"/>
            <p:cNvSpPr/>
            <p:nvPr/>
          </p:nvSpPr>
          <p:spPr>
            <a:xfrm>
              <a:off x="433154" y="1082493"/>
              <a:ext cx="3970500" cy="619800"/>
            </a:xfrm>
            <a:prstGeom prst="roundRect">
              <a:avLst>
                <a:gd name="adj" fmla="val 50000"/>
              </a:avLst>
            </a:prstGeom>
            <a:solidFill>
              <a:srgbClr val="41357A"/>
            </a:solidFill>
            <a:ln>
              <a:noFill/>
            </a:ln>
          </p:spPr>
          <p:txBody>
            <a:bodyPr spcFirstLastPara="1" wrap="square" lIns="91433" tIns="45700" rIns="91433" bIns="45700" anchor="ctr" anchorCtr="0">
              <a:noAutofit/>
            </a:bodyPr>
            <a:lstStyle/>
            <a:p>
              <a:pPr algn="ctr"/>
              <a:r>
                <a:rPr lang="en" sz="2267">
                  <a:solidFill>
                    <a:schemeClr val="lt1"/>
                  </a:solidFill>
                  <a:latin typeface="Calibri"/>
                  <a:ea typeface="Calibri"/>
                  <a:cs typeface="Calibri"/>
                  <a:sym typeface="Calibri"/>
                </a:rPr>
                <a:t>ROLE</a:t>
              </a:r>
              <a:endParaRPr sz="1867"/>
            </a:p>
          </p:txBody>
        </p:sp>
        <p:grpSp>
          <p:nvGrpSpPr>
            <p:cNvPr id="354" name="Google Shape;354;p26"/>
            <p:cNvGrpSpPr/>
            <p:nvPr/>
          </p:nvGrpSpPr>
          <p:grpSpPr>
            <a:xfrm>
              <a:off x="4547022" y="1233578"/>
              <a:ext cx="330263" cy="317362"/>
              <a:chOff x="2678113" y="3297239"/>
              <a:chExt cx="330263" cy="317362"/>
            </a:xfrm>
          </p:grpSpPr>
          <p:sp>
            <p:nvSpPr>
              <p:cNvPr id="355" name="Google Shape;355;p26"/>
              <p:cNvSpPr/>
              <p:nvPr/>
            </p:nvSpPr>
            <p:spPr>
              <a:xfrm>
                <a:off x="2678113" y="3297239"/>
                <a:ext cx="135000" cy="44400"/>
              </a:xfrm>
              <a:prstGeom prst="rect">
                <a:avLst/>
              </a:prstGeom>
              <a:noFill/>
              <a:ln w="12700" cap="rnd"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cxnSp>
            <p:nvCxnSpPr>
              <p:cNvPr id="356" name="Google Shape;356;p26"/>
              <p:cNvCxnSpPr/>
              <p:nvPr/>
            </p:nvCxnSpPr>
            <p:spPr>
              <a:xfrm>
                <a:off x="2782888" y="3297239"/>
                <a:ext cx="0" cy="44400"/>
              </a:xfrm>
              <a:prstGeom prst="straightConnector1">
                <a:avLst/>
              </a:prstGeom>
              <a:noFill/>
              <a:ln w="12700" cap="rnd" cmpd="sng">
                <a:solidFill>
                  <a:schemeClr val="lt1"/>
                </a:solidFill>
                <a:prstDash val="solid"/>
                <a:round/>
                <a:headEnd type="none" w="med" len="med"/>
                <a:tailEnd type="none" w="med" len="med"/>
              </a:ln>
            </p:spPr>
          </p:cxnSp>
          <p:cxnSp>
            <p:nvCxnSpPr>
              <p:cNvPr id="357" name="Google Shape;357;p26"/>
              <p:cNvCxnSpPr/>
              <p:nvPr/>
            </p:nvCxnSpPr>
            <p:spPr>
              <a:xfrm>
                <a:off x="2708276" y="3297239"/>
                <a:ext cx="0" cy="44400"/>
              </a:xfrm>
              <a:prstGeom prst="straightConnector1">
                <a:avLst/>
              </a:prstGeom>
              <a:noFill/>
              <a:ln w="12700" cap="rnd" cmpd="sng">
                <a:solidFill>
                  <a:schemeClr val="lt1"/>
                </a:solidFill>
                <a:prstDash val="solid"/>
                <a:round/>
                <a:headEnd type="none" w="med" len="med"/>
                <a:tailEnd type="none" w="med" len="med"/>
              </a:ln>
            </p:spPr>
          </p:cxnSp>
          <p:sp>
            <p:nvSpPr>
              <p:cNvPr id="358" name="Google Shape;358;p26"/>
              <p:cNvSpPr/>
              <p:nvPr/>
            </p:nvSpPr>
            <p:spPr>
              <a:xfrm>
                <a:off x="2708276" y="3341689"/>
                <a:ext cx="135000" cy="45900"/>
              </a:xfrm>
              <a:prstGeom prst="rect">
                <a:avLst/>
              </a:prstGeom>
              <a:noFill/>
              <a:ln w="12700" cap="rnd"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cxnSp>
            <p:nvCxnSpPr>
              <p:cNvPr id="359" name="Google Shape;359;p26"/>
              <p:cNvCxnSpPr/>
              <p:nvPr/>
            </p:nvCxnSpPr>
            <p:spPr>
              <a:xfrm>
                <a:off x="2813051" y="3341689"/>
                <a:ext cx="0" cy="45900"/>
              </a:xfrm>
              <a:prstGeom prst="straightConnector1">
                <a:avLst/>
              </a:prstGeom>
              <a:noFill/>
              <a:ln w="12700" cap="rnd" cmpd="sng">
                <a:solidFill>
                  <a:schemeClr val="lt1"/>
                </a:solidFill>
                <a:prstDash val="solid"/>
                <a:round/>
                <a:headEnd type="none" w="med" len="med"/>
                <a:tailEnd type="none" w="med" len="med"/>
              </a:ln>
            </p:spPr>
          </p:cxnSp>
          <p:cxnSp>
            <p:nvCxnSpPr>
              <p:cNvPr id="360" name="Google Shape;360;p26"/>
              <p:cNvCxnSpPr/>
              <p:nvPr/>
            </p:nvCxnSpPr>
            <p:spPr>
              <a:xfrm>
                <a:off x="2738438" y="3341689"/>
                <a:ext cx="0" cy="45900"/>
              </a:xfrm>
              <a:prstGeom prst="straightConnector1">
                <a:avLst/>
              </a:prstGeom>
              <a:noFill/>
              <a:ln w="12700" cap="rnd" cmpd="sng">
                <a:solidFill>
                  <a:schemeClr val="lt1"/>
                </a:solidFill>
                <a:prstDash val="solid"/>
                <a:round/>
                <a:headEnd type="none" w="med" len="med"/>
                <a:tailEnd type="none" w="med" len="med"/>
              </a:ln>
            </p:spPr>
          </p:cxnSp>
          <p:sp>
            <p:nvSpPr>
              <p:cNvPr id="361" name="Google Shape;361;p26"/>
              <p:cNvSpPr/>
              <p:nvPr/>
            </p:nvSpPr>
            <p:spPr>
              <a:xfrm>
                <a:off x="2692401" y="3387726"/>
                <a:ext cx="135000" cy="44400"/>
              </a:xfrm>
              <a:prstGeom prst="rect">
                <a:avLst/>
              </a:prstGeom>
              <a:noFill/>
              <a:ln w="12700" cap="rnd"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cxnSp>
            <p:nvCxnSpPr>
              <p:cNvPr id="362" name="Google Shape;362;p26"/>
              <p:cNvCxnSpPr/>
              <p:nvPr/>
            </p:nvCxnSpPr>
            <p:spPr>
              <a:xfrm>
                <a:off x="2798763" y="3387726"/>
                <a:ext cx="0" cy="44400"/>
              </a:xfrm>
              <a:prstGeom prst="straightConnector1">
                <a:avLst/>
              </a:prstGeom>
              <a:noFill/>
              <a:ln w="12700" cap="rnd" cmpd="sng">
                <a:solidFill>
                  <a:schemeClr val="lt1"/>
                </a:solidFill>
                <a:prstDash val="solid"/>
                <a:round/>
                <a:headEnd type="none" w="med" len="med"/>
                <a:tailEnd type="none" w="med" len="med"/>
              </a:ln>
            </p:spPr>
          </p:cxnSp>
          <p:cxnSp>
            <p:nvCxnSpPr>
              <p:cNvPr id="363" name="Google Shape;363;p26"/>
              <p:cNvCxnSpPr/>
              <p:nvPr/>
            </p:nvCxnSpPr>
            <p:spPr>
              <a:xfrm>
                <a:off x="2722563" y="3387726"/>
                <a:ext cx="0" cy="44400"/>
              </a:xfrm>
              <a:prstGeom prst="straightConnector1">
                <a:avLst/>
              </a:prstGeom>
              <a:noFill/>
              <a:ln w="12700" cap="rnd" cmpd="sng">
                <a:solidFill>
                  <a:schemeClr val="lt1"/>
                </a:solidFill>
                <a:prstDash val="solid"/>
                <a:round/>
                <a:headEnd type="none" w="med" len="med"/>
                <a:tailEnd type="none" w="med" len="med"/>
              </a:ln>
            </p:spPr>
          </p:cxnSp>
          <p:sp>
            <p:nvSpPr>
              <p:cNvPr id="364" name="Google Shape;364;p26"/>
              <p:cNvSpPr/>
              <p:nvPr/>
            </p:nvSpPr>
            <p:spPr>
              <a:xfrm>
                <a:off x="2678113" y="3432176"/>
                <a:ext cx="135000" cy="45900"/>
              </a:xfrm>
              <a:prstGeom prst="rect">
                <a:avLst/>
              </a:prstGeom>
              <a:noFill/>
              <a:ln w="12700" cap="rnd"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cxnSp>
            <p:nvCxnSpPr>
              <p:cNvPr id="365" name="Google Shape;365;p26"/>
              <p:cNvCxnSpPr/>
              <p:nvPr/>
            </p:nvCxnSpPr>
            <p:spPr>
              <a:xfrm>
                <a:off x="2782888" y="3432176"/>
                <a:ext cx="0" cy="45900"/>
              </a:xfrm>
              <a:prstGeom prst="straightConnector1">
                <a:avLst/>
              </a:prstGeom>
              <a:noFill/>
              <a:ln w="12700" cap="rnd" cmpd="sng">
                <a:solidFill>
                  <a:schemeClr val="lt1"/>
                </a:solidFill>
                <a:prstDash val="solid"/>
                <a:round/>
                <a:headEnd type="none" w="med" len="med"/>
                <a:tailEnd type="none" w="med" len="med"/>
              </a:ln>
            </p:spPr>
          </p:cxnSp>
          <p:cxnSp>
            <p:nvCxnSpPr>
              <p:cNvPr id="366" name="Google Shape;366;p26"/>
              <p:cNvCxnSpPr/>
              <p:nvPr/>
            </p:nvCxnSpPr>
            <p:spPr>
              <a:xfrm>
                <a:off x="2708276" y="3432176"/>
                <a:ext cx="0" cy="45900"/>
              </a:xfrm>
              <a:prstGeom prst="straightConnector1">
                <a:avLst/>
              </a:prstGeom>
              <a:noFill/>
              <a:ln w="12700" cap="rnd" cmpd="sng">
                <a:solidFill>
                  <a:schemeClr val="lt1"/>
                </a:solidFill>
                <a:prstDash val="solid"/>
                <a:round/>
                <a:headEnd type="none" w="med" len="med"/>
                <a:tailEnd type="none" w="med" len="med"/>
              </a:ln>
            </p:spPr>
          </p:cxnSp>
          <p:sp>
            <p:nvSpPr>
              <p:cNvPr id="367" name="Google Shape;367;p26"/>
              <p:cNvSpPr/>
              <p:nvPr/>
            </p:nvSpPr>
            <p:spPr>
              <a:xfrm>
                <a:off x="2692401" y="3478214"/>
                <a:ext cx="135000" cy="45900"/>
              </a:xfrm>
              <a:prstGeom prst="rect">
                <a:avLst/>
              </a:prstGeom>
              <a:noFill/>
              <a:ln w="12700" cap="rnd"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cxnSp>
            <p:nvCxnSpPr>
              <p:cNvPr id="368" name="Google Shape;368;p26"/>
              <p:cNvCxnSpPr/>
              <p:nvPr/>
            </p:nvCxnSpPr>
            <p:spPr>
              <a:xfrm>
                <a:off x="2798763" y="3478214"/>
                <a:ext cx="0" cy="45900"/>
              </a:xfrm>
              <a:prstGeom prst="straightConnector1">
                <a:avLst/>
              </a:prstGeom>
              <a:noFill/>
              <a:ln w="12700" cap="rnd" cmpd="sng">
                <a:solidFill>
                  <a:schemeClr val="lt1"/>
                </a:solidFill>
                <a:prstDash val="solid"/>
                <a:round/>
                <a:headEnd type="none" w="med" len="med"/>
                <a:tailEnd type="none" w="med" len="med"/>
              </a:ln>
            </p:spPr>
          </p:cxnSp>
          <p:cxnSp>
            <p:nvCxnSpPr>
              <p:cNvPr id="369" name="Google Shape;369;p26"/>
              <p:cNvCxnSpPr/>
              <p:nvPr/>
            </p:nvCxnSpPr>
            <p:spPr>
              <a:xfrm>
                <a:off x="2722563" y="3478214"/>
                <a:ext cx="0" cy="45900"/>
              </a:xfrm>
              <a:prstGeom prst="straightConnector1">
                <a:avLst/>
              </a:prstGeom>
              <a:noFill/>
              <a:ln w="12700" cap="rnd" cmpd="sng">
                <a:solidFill>
                  <a:schemeClr val="lt1"/>
                </a:solidFill>
                <a:prstDash val="solid"/>
                <a:round/>
                <a:headEnd type="none" w="med" len="med"/>
                <a:tailEnd type="none" w="med" len="med"/>
              </a:ln>
            </p:spPr>
          </p:cxnSp>
          <p:sp>
            <p:nvSpPr>
              <p:cNvPr id="370" name="Google Shape;370;p26"/>
              <p:cNvSpPr/>
              <p:nvPr/>
            </p:nvSpPr>
            <p:spPr>
              <a:xfrm>
                <a:off x="2678113" y="3524251"/>
                <a:ext cx="135000" cy="44400"/>
              </a:xfrm>
              <a:prstGeom prst="rect">
                <a:avLst/>
              </a:prstGeom>
              <a:noFill/>
              <a:ln w="12700" cap="rnd"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cxnSp>
            <p:nvCxnSpPr>
              <p:cNvPr id="371" name="Google Shape;371;p26"/>
              <p:cNvCxnSpPr/>
              <p:nvPr/>
            </p:nvCxnSpPr>
            <p:spPr>
              <a:xfrm>
                <a:off x="2782888" y="3524251"/>
                <a:ext cx="0" cy="44400"/>
              </a:xfrm>
              <a:prstGeom prst="straightConnector1">
                <a:avLst/>
              </a:prstGeom>
              <a:noFill/>
              <a:ln w="12700" cap="rnd" cmpd="sng">
                <a:solidFill>
                  <a:schemeClr val="lt1"/>
                </a:solidFill>
                <a:prstDash val="solid"/>
                <a:round/>
                <a:headEnd type="none" w="med" len="med"/>
                <a:tailEnd type="none" w="med" len="med"/>
              </a:ln>
            </p:spPr>
          </p:cxnSp>
          <p:cxnSp>
            <p:nvCxnSpPr>
              <p:cNvPr id="372" name="Google Shape;372;p26"/>
              <p:cNvCxnSpPr/>
              <p:nvPr/>
            </p:nvCxnSpPr>
            <p:spPr>
              <a:xfrm>
                <a:off x="2708276" y="3524251"/>
                <a:ext cx="0" cy="44400"/>
              </a:xfrm>
              <a:prstGeom prst="straightConnector1">
                <a:avLst/>
              </a:prstGeom>
              <a:noFill/>
              <a:ln w="12700" cap="rnd" cmpd="sng">
                <a:solidFill>
                  <a:schemeClr val="lt1"/>
                </a:solidFill>
                <a:prstDash val="solid"/>
                <a:round/>
                <a:headEnd type="none" w="med" len="med"/>
                <a:tailEnd type="none" w="med" len="med"/>
              </a:ln>
            </p:spPr>
          </p:cxnSp>
          <p:sp>
            <p:nvSpPr>
              <p:cNvPr id="373" name="Google Shape;373;p26"/>
              <p:cNvSpPr/>
              <p:nvPr/>
            </p:nvSpPr>
            <p:spPr>
              <a:xfrm>
                <a:off x="2692401" y="3568701"/>
                <a:ext cx="135000" cy="45900"/>
              </a:xfrm>
              <a:prstGeom prst="rect">
                <a:avLst/>
              </a:prstGeom>
              <a:noFill/>
              <a:ln w="12700" cap="rnd"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cxnSp>
            <p:nvCxnSpPr>
              <p:cNvPr id="374" name="Google Shape;374;p26"/>
              <p:cNvCxnSpPr/>
              <p:nvPr/>
            </p:nvCxnSpPr>
            <p:spPr>
              <a:xfrm>
                <a:off x="2798763" y="3568701"/>
                <a:ext cx="0" cy="45900"/>
              </a:xfrm>
              <a:prstGeom prst="straightConnector1">
                <a:avLst/>
              </a:prstGeom>
              <a:noFill/>
              <a:ln w="12700" cap="rnd" cmpd="sng">
                <a:solidFill>
                  <a:schemeClr val="lt1"/>
                </a:solidFill>
                <a:prstDash val="solid"/>
                <a:round/>
                <a:headEnd type="none" w="med" len="med"/>
                <a:tailEnd type="none" w="med" len="med"/>
              </a:ln>
            </p:spPr>
          </p:cxnSp>
          <p:cxnSp>
            <p:nvCxnSpPr>
              <p:cNvPr id="375" name="Google Shape;375;p26"/>
              <p:cNvCxnSpPr/>
              <p:nvPr/>
            </p:nvCxnSpPr>
            <p:spPr>
              <a:xfrm>
                <a:off x="2722563" y="3568701"/>
                <a:ext cx="0" cy="45900"/>
              </a:xfrm>
              <a:prstGeom prst="straightConnector1">
                <a:avLst/>
              </a:prstGeom>
              <a:noFill/>
              <a:ln w="12700" cap="rnd" cmpd="sng">
                <a:solidFill>
                  <a:schemeClr val="lt1"/>
                </a:solidFill>
                <a:prstDash val="solid"/>
                <a:round/>
                <a:headEnd type="none" w="med" len="med"/>
                <a:tailEnd type="none" w="med" len="med"/>
              </a:ln>
            </p:spPr>
          </p:cxnSp>
          <p:sp>
            <p:nvSpPr>
              <p:cNvPr id="376" name="Google Shape;376;p26"/>
              <p:cNvSpPr/>
              <p:nvPr/>
            </p:nvSpPr>
            <p:spPr>
              <a:xfrm>
                <a:off x="2857501" y="3478214"/>
                <a:ext cx="136500" cy="45900"/>
              </a:xfrm>
              <a:prstGeom prst="rect">
                <a:avLst/>
              </a:prstGeom>
              <a:noFill/>
              <a:ln w="12700" cap="rnd"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cxnSp>
            <p:nvCxnSpPr>
              <p:cNvPr id="377" name="Google Shape;377;p26"/>
              <p:cNvCxnSpPr/>
              <p:nvPr/>
            </p:nvCxnSpPr>
            <p:spPr>
              <a:xfrm>
                <a:off x="2887663" y="3478214"/>
                <a:ext cx="0" cy="45900"/>
              </a:xfrm>
              <a:prstGeom prst="straightConnector1">
                <a:avLst/>
              </a:prstGeom>
              <a:noFill/>
              <a:ln w="12700" cap="rnd" cmpd="sng">
                <a:solidFill>
                  <a:schemeClr val="lt1"/>
                </a:solidFill>
                <a:prstDash val="solid"/>
                <a:round/>
                <a:headEnd type="none" w="med" len="med"/>
                <a:tailEnd type="none" w="med" len="med"/>
              </a:ln>
            </p:spPr>
          </p:cxnSp>
          <p:cxnSp>
            <p:nvCxnSpPr>
              <p:cNvPr id="378" name="Google Shape;378;p26"/>
              <p:cNvCxnSpPr/>
              <p:nvPr/>
            </p:nvCxnSpPr>
            <p:spPr>
              <a:xfrm>
                <a:off x="2963863" y="3478214"/>
                <a:ext cx="0" cy="45900"/>
              </a:xfrm>
              <a:prstGeom prst="straightConnector1">
                <a:avLst/>
              </a:prstGeom>
              <a:noFill/>
              <a:ln w="12700" cap="rnd" cmpd="sng">
                <a:solidFill>
                  <a:schemeClr val="lt1"/>
                </a:solidFill>
                <a:prstDash val="solid"/>
                <a:round/>
                <a:headEnd type="none" w="med" len="med"/>
                <a:tailEnd type="none" w="med" len="med"/>
              </a:ln>
            </p:spPr>
          </p:cxnSp>
          <p:sp>
            <p:nvSpPr>
              <p:cNvPr id="379" name="Google Shape;379;p26"/>
              <p:cNvSpPr/>
              <p:nvPr/>
            </p:nvSpPr>
            <p:spPr>
              <a:xfrm>
                <a:off x="2873376" y="3524251"/>
                <a:ext cx="135000" cy="44400"/>
              </a:xfrm>
              <a:prstGeom prst="rect">
                <a:avLst/>
              </a:prstGeom>
              <a:noFill/>
              <a:ln w="12700" cap="rnd"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cxnSp>
            <p:nvCxnSpPr>
              <p:cNvPr id="380" name="Google Shape;380;p26"/>
              <p:cNvCxnSpPr/>
              <p:nvPr/>
            </p:nvCxnSpPr>
            <p:spPr>
              <a:xfrm>
                <a:off x="2903538" y="3524251"/>
                <a:ext cx="0" cy="44400"/>
              </a:xfrm>
              <a:prstGeom prst="straightConnector1">
                <a:avLst/>
              </a:prstGeom>
              <a:noFill/>
              <a:ln w="12700" cap="rnd" cmpd="sng">
                <a:solidFill>
                  <a:schemeClr val="lt1"/>
                </a:solidFill>
                <a:prstDash val="solid"/>
                <a:round/>
                <a:headEnd type="none" w="med" len="med"/>
                <a:tailEnd type="none" w="med" len="med"/>
              </a:ln>
            </p:spPr>
          </p:cxnSp>
          <p:cxnSp>
            <p:nvCxnSpPr>
              <p:cNvPr id="381" name="Google Shape;381;p26"/>
              <p:cNvCxnSpPr/>
              <p:nvPr/>
            </p:nvCxnSpPr>
            <p:spPr>
              <a:xfrm>
                <a:off x="2978151" y="3524251"/>
                <a:ext cx="0" cy="44400"/>
              </a:xfrm>
              <a:prstGeom prst="straightConnector1">
                <a:avLst/>
              </a:prstGeom>
              <a:noFill/>
              <a:ln w="12700" cap="rnd" cmpd="sng">
                <a:solidFill>
                  <a:schemeClr val="lt1"/>
                </a:solidFill>
                <a:prstDash val="solid"/>
                <a:round/>
                <a:headEnd type="none" w="med" len="med"/>
                <a:tailEnd type="none" w="med" len="med"/>
              </a:ln>
            </p:spPr>
          </p:cxnSp>
          <p:sp>
            <p:nvSpPr>
              <p:cNvPr id="382" name="Google Shape;382;p26"/>
              <p:cNvSpPr/>
              <p:nvPr/>
            </p:nvSpPr>
            <p:spPr>
              <a:xfrm>
                <a:off x="2857501" y="3568701"/>
                <a:ext cx="136500" cy="45900"/>
              </a:xfrm>
              <a:prstGeom prst="rect">
                <a:avLst/>
              </a:prstGeom>
              <a:noFill/>
              <a:ln w="12700" cap="rnd"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cxnSp>
            <p:nvCxnSpPr>
              <p:cNvPr id="383" name="Google Shape;383;p26"/>
              <p:cNvCxnSpPr/>
              <p:nvPr/>
            </p:nvCxnSpPr>
            <p:spPr>
              <a:xfrm>
                <a:off x="2887663" y="3568701"/>
                <a:ext cx="0" cy="45900"/>
              </a:xfrm>
              <a:prstGeom prst="straightConnector1">
                <a:avLst/>
              </a:prstGeom>
              <a:noFill/>
              <a:ln w="12700" cap="rnd" cmpd="sng">
                <a:solidFill>
                  <a:schemeClr val="lt1"/>
                </a:solidFill>
                <a:prstDash val="solid"/>
                <a:round/>
                <a:headEnd type="none" w="med" len="med"/>
                <a:tailEnd type="none" w="med" len="med"/>
              </a:ln>
            </p:spPr>
          </p:cxnSp>
          <p:cxnSp>
            <p:nvCxnSpPr>
              <p:cNvPr id="384" name="Google Shape;384;p26"/>
              <p:cNvCxnSpPr/>
              <p:nvPr/>
            </p:nvCxnSpPr>
            <p:spPr>
              <a:xfrm>
                <a:off x="2963863" y="3568701"/>
                <a:ext cx="0" cy="45900"/>
              </a:xfrm>
              <a:prstGeom prst="straightConnector1">
                <a:avLst/>
              </a:prstGeom>
              <a:noFill/>
              <a:ln w="12700" cap="rnd" cmpd="sng">
                <a:solidFill>
                  <a:schemeClr val="lt1"/>
                </a:solidFill>
                <a:prstDash val="solid"/>
                <a:round/>
                <a:headEnd type="none" w="med" len="med"/>
                <a:tailEnd type="none" w="med" len="med"/>
              </a:ln>
            </p:spPr>
          </p:cxnSp>
        </p:grpSp>
      </p:grpSp>
      <p:grpSp>
        <p:nvGrpSpPr>
          <p:cNvPr id="385" name="Google Shape;385;p26"/>
          <p:cNvGrpSpPr/>
          <p:nvPr/>
        </p:nvGrpSpPr>
        <p:grpSpPr>
          <a:xfrm>
            <a:off x="237467" y="3196276"/>
            <a:ext cx="4587511" cy="619801"/>
            <a:chOff x="433154" y="5130875"/>
            <a:chExt cx="4587510" cy="619802"/>
          </a:xfrm>
        </p:grpSpPr>
        <p:sp>
          <p:nvSpPr>
            <p:cNvPr id="386" name="Google Shape;386;p26"/>
            <p:cNvSpPr/>
            <p:nvPr/>
          </p:nvSpPr>
          <p:spPr>
            <a:xfrm>
              <a:off x="4400864" y="5130877"/>
              <a:ext cx="619800" cy="619800"/>
            </a:xfrm>
            <a:prstGeom prst="ellipse">
              <a:avLst/>
            </a:prstGeom>
            <a:solidFill>
              <a:srgbClr val="3A2F70"/>
            </a:solidFill>
            <a:ln>
              <a:noFill/>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sp>
          <p:nvSpPr>
            <p:cNvPr id="387" name="Google Shape;387;p26"/>
            <p:cNvSpPr/>
            <p:nvPr/>
          </p:nvSpPr>
          <p:spPr>
            <a:xfrm>
              <a:off x="433154" y="5130875"/>
              <a:ext cx="3970500" cy="619800"/>
            </a:xfrm>
            <a:prstGeom prst="roundRect">
              <a:avLst>
                <a:gd name="adj" fmla="val 50000"/>
              </a:avLst>
            </a:prstGeom>
            <a:solidFill>
              <a:srgbClr val="41357A"/>
            </a:solidFill>
            <a:ln>
              <a:noFill/>
            </a:ln>
          </p:spPr>
          <p:txBody>
            <a:bodyPr spcFirstLastPara="1" wrap="square" lIns="91433" tIns="45700" rIns="91433" bIns="45700" anchor="ctr" anchorCtr="0">
              <a:noAutofit/>
            </a:bodyPr>
            <a:lstStyle/>
            <a:p>
              <a:pPr algn="ctr">
                <a:buClr>
                  <a:schemeClr val="dk1"/>
                </a:buClr>
              </a:pPr>
              <a:r>
                <a:rPr lang="en" sz="2267">
                  <a:solidFill>
                    <a:schemeClr val="lt1"/>
                  </a:solidFill>
                  <a:latin typeface="Calibri"/>
                  <a:ea typeface="Calibri"/>
                  <a:cs typeface="Calibri"/>
                  <a:sym typeface="Calibri"/>
                </a:rPr>
                <a:t>SKILLS</a:t>
              </a:r>
              <a:endParaRPr sz="1467"/>
            </a:p>
          </p:txBody>
        </p:sp>
        <p:grpSp>
          <p:nvGrpSpPr>
            <p:cNvPr id="388" name="Google Shape;388;p26"/>
            <p:cNvGrpSpPr/>
            <p:nvPr/>
          </p:nvGrpSpPr>
          <p:grpSpPr>
            <a:xfrm>
              <a:off x="4537661" y="5250409"/>
              <a:ext cx="346075" cy="346075"/>
              <a:chOff x="7726363" y="2895601"/>
              <a:chExt cx="346075" cy="346075"/>
            </a:xfrm>
          </p:grpSpPr>
          <p:sp>
            <p:nvSpPr>
              <p:cNvPr id="389" name="Google Shape;389;p26"/>
              <p:cNvSpPr/>
              <p:nvPr/>
            </p:nvSpPr>
            <p:spPr>
              <a:xfrm>
                <a:off x="7748588" y="3014664"/>
                <a:ext cx="60300" cy="60300"/>
              </a:xfrm>
              <a:prstGeom prst="ellipse">
                <a:avLst/>
              </a:prstGeom>
              <a:noFill/>
              <a:ln w="12700"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sp>
            <p:nvSpPr>
              <p:cNvPr id="390" name="Google Shape;390;p26"/>
              <p:cNvSpPr/>
              <p:nvPr/>
            </p:nvSpPr>
            <p:spPr>
              <a:xfrm>
                <a:off x="7726363" y="3105151"/>
                <a:ext cx="104775" cy="136525"/>
              </a:xfrm>
              <a:custGeom>
                <a:avLst/>
                <a:gdLst/>
                <a:ahLst/>
                <a:cxnLst/>
                <a:rect l="l" t="t" r="r" b="b"/>
                <a:pathLst>
                  <a:path w="28" h="36" extrusionOk="0">
                    <a:moveTo>
                      <a:pt x="14" y="0"/>
                    </a:moveTo>
                    <a:cubicBezTo>
                      <a:pt x="28" y="0"/>
                      <a:pt x="28" y="0"/>
                      <a:pt x="28" y="0"/>
                    </a:cubicBezTo>
                    <a:cubicBezTo>
                      <a:pt x="28" y="11"/>
                      <a:pt x="27" y="18"/>
                      <a:pt x="20" y="20"/>
                    </a:cubicBezTo>
                    <a:cubicBezTo>
                      <a:pt x="20" y="36"/>
                      <a:pt x="20" y="36"/>
                      <a:pt x="20" y="36"/>
                    </a:cubicBezTo>
                    <a:cubicBezTo>
                      <a:pt x="14" y="36"/>
                      <a:pt x="14" y="36"/>
                      <a:pt x="14" y="36"/>
                    </a:cubicBezTo>
                    <a:cubicBezTo>
                      <a:pt x="8" y="36"/>
                      <a:pt x="8" y="36"/>
                      <a:pt x="8" y="36"/>
                    </a:cubicBezTo>
                    <a:cubicBezTo>
                      <a:pt x="8" y="20"/>
                      <a:pt x="8" y="20"/>
                      <a:pt x="8" y="20"/>
                    </a:cubicBezTo>
                    <a:cubicBezTo>
                      <a:pt x="1" y="18"/>
                      <a:pt x="0" y="11"/>
                      <a:pt x="0" y="0"/>
                    </a:cubicBezTo>
                    <a:lnTo>
                      <a:pt x="14" y="0"/>
                    </a:lnTo>
                    <a:close/>
                  </a:path>
                </a:pathLst>
              </a:custGeom>
              <a:noFill/>
              <a:ln w="12700"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sp>
            <p:nvSpPr>
              <p:cNvPr id="391" name="Google Shape;391;p26"/>
              <p:cNvSpPr/>
              <p:nvPr/>
            </p:nvSpPr>
            <p:spPr>
              <a:xfrm>
                <a:off x="7989888" y="3014664"/>
                <a:ext cx="60300" cy="60300"/>
              </a:xfrm>
              <a:prstGeom prst="ellipse">
                <a:avLst/>
              </a:prstGeom>
              <a:noFill/>
              <a:ln w="12700"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sp>
            <p:nvSpPr>
              <p:cNvPr id="392" name="Google Shape;392;p26"/>
              <p:cNvSpPr/>
              <p:nvPr/>
            </p:nvSpPr>
            <p:spPr>
              <a:xfrm>
                <a:off x="7966076" y="3105151"/>
                <a:ext cx="106363" cy="136525"/>
              </a:xfrm>
              <a:custGeom>
                <a:avLst/>
                <a:gdLst/>
                <a:ahLst/>
                <a:cxnLst/>
                <a:rect l="l" t="t" r="r" b="b"/>
                <a:pathLst>
                  <a:path w="28" h="36" extrusionOk="0">
                    <a:moveTo>
                      <a:pt x="14" y="0"/>
                    </a:moveTo>
                    <a:cubicBezTo>
                      <a:pt x="28" y="0"/>
                      <a:pt x="28" y="0"/>
                      <a:pt x="28" y="0"/>
                    </a:cubicBezTo>
                    <a:cubicBezTo>
                      <a:pt x="28" y="11"/>
                      <a:pt x="27" y="18"/>
                      <a:pt x="20" y="20"/>
                    </a:cubicBezTo>
                    <a:cubicBezTo>
                      <a:pt x="20" y="36"/>
                      <a:pt x="20" y="36"/>
                      <a:pt x="20" y="36"/>
                    </a:cubicBezTo>
                    <a:cubicBezTo>
                      <a:pt x="14" y="36"/>
                      <a:pt x="14" y="36"/>
                      <a:pt x="14" y="36"/>
                    </a:cubicBezTo>
                    <a:cubicBezTo>
                      <a:pt x="8" y="36"/>
                      <a:pt x="8" y="36"/>
                      <a:pt x="8" y="36"/>
                    </a:cubicBezTo>
                    <a:cubicBezTo>
                      <a:pt x="8" y="20"/>
                      <a:pt x="8" y="20"/>
                      <a:pt x="8" y="20"/>
                    </a:cubicBezTo>
                    <a:cubicBezTo>
                      <a:pt x="1" y="18"/>
                      <a:pt x="0" y="11"/>
                      <a:pt x="0" y="0"/>
                    </a:cubicBezTo>
                    <a:lnTo>
                      <a:pt x="14" y="0"/>
                    </a:lnTo>
                    <a:close/>
                  </a:path>
                </a:pathLst>
              </a:custGeom>
              <a:noFill/>
              <a:ln w="12700"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sp>
            <p:nvSpPr>
              <p:cNvPr id="393" name="Google Shape;393;p26"/>
              <p:cNvSpPr/>
              <p:nvPr/>
            </p:nvSpPr>
            <p:spPr>
              <a:xfrm>
                <a:off x="7869238" y="2895601"/>
                <a:ext cx="60300" cy="60300"/>
              </a:xfrm>
              <a:prstGeom prst="ellipse">
                <a:avLst/>
              </a:prstGeom>
              <a:noFill/>
              <a:ln w="12700"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sp>
            <p:nvSpPr>
              <p:cNvPr id="394" name="Google Shape;394;p26"/>
              <p:cNvSpPr/>
              <p:nvPr/>
            </p:nvSpPr>
            <p:spPr>
              <a:xfrm>
                <a:off x="7847013" y="2986089"/>
                <a:ext cx="104775" cy="134938"/>
              </a:xfrm>
              <a:custGeom>
                <a:avLst/>
                <a:gdLst/>
                <a:ahLst/>
                <a:cxnLst/>
                <a:rect l="l" t="t" r="r" b="b"/>
                <a:pathLst>
                  <a:path w="28" h="36" extrusionOk="0">
                    <a:moveTo>
                      <a:pt x="14" y="0"/>
                    </a:moveTo>
                    <a:cubicBezTo>
                      <a:pt x="28" y="0"/>
                      <a:pt x="28" y="0"/>
                      <a:pt x="28" y="0"/>
                    </a:cubicBezTo>
                    <a:cubicBezTo>
                      <a:pt x="28" y="11"/>
                      <a:pt x="27" y="18"/>
                      <a:pt x="20" y="20"/>
                    </a:cubicBezTo>
                    <a:cubicBezTo>
                      <a:pt x="20" y="36"/>
                      <a:pt x="20" y="36"/>
                      <a:pt x="20" y="36"/>
                    </a:cubicBezTo>
                    <a:cubicBezTo>
                      <a:pt x="14" y="36"/>
                      <a:pt x="14" y="36"/>
                      <a:pt x="14" y="36"/>
                    </a:cubicBezTo>
                    <a:cubicBezTo>
                      <a:pt x="8" y="36"/>
                      <a:pt x="8" y="36"/>
                      <a:pt x="8" y="36"/>
                    </a:cubicBezTo>
                    <a:cubicBezTo>
                      <a:pt x="8" y="20"/>
                      <a:pt x="8" y="20"/>
                      <a:pt x="8" y="20"/>
                    </a:cubicBezTo>
                    <a:cubicBezTo>
                      <a:pt x="1" y="18"/>
                      <a:pt x="0" y="11"/>
                      <a:pt x="0" y="0"/>
                    </a:cubicBezTo>
                    <a:lnTo>
                      <a:pt x="14" y="0"/>
                    </a:lnTo>
                    <a:close/>
                  </a:path>
                </a:pathLst>
              </a:custGeom>
              <a:noFill/>
              <a:ln w="12700"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grpSp>
      </p:grpSp>
      <p:grpSp>
        <p:nvGrpSpPr>
          <p:cNvPr id="395" name="Google Shape;395;p26"/>
          <p:cNvGrpSpPr/>
          <p:nvPr/>
        </p:nvGrpSpPr>
        <p:grpSpPr>
          <a:xfrm>
            <a:off x="7582065" y="3188000"/>
            <a:ext cx="4590171" cy="636360"/>
            <a:chOff x="7229240" y="5168825"/>
            <a:chExt cx="4590170" cy="636360"/>
          </a:xfrm>
        </p:grpSpPr>
        <p:sp>
          <p:nvSpPr>
            <p:cNvPr id="396" name="Google Shape;396;p26"/>
            <p:cNvSpPr/>
            <p:nvPr/>
          </p:nvSpPr>
          <p:spPr>
            <a:xfrm>
              <a:off x="7229240" y="5185385"/>
              <a:ext cx="619800" cy="619800"/>
            </a:xfrm>
            <a:prstGeom prst="ellipse">
              <a:avLst/>
            </a:prstGeom>
            <a:solidFill>
              <a:srgbClr val="3A2F70"/>
            </a:solidFill>
            <a:ln>
              <a:noFill/>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sp>
          <p:nvSpPr>
            <p:cNvPr id="397" name="Google Shape;397;p26"/>
            <p:cNvSpPr/>
            <p:nvPr/>
          </p:nvSpPr>
          <p:spPr>
            <a:xfrm>
              <a:off x="7848910" y="5168825"/>
              <a:ext cx="3970500" cy="619800"/>
            </a:xfrm>
            <a:prstGeom prst="roundRect">
              <a:avLst>
                <a:gd name="adj" fmla="val 50000"/>
              </a:avLst>
            </a:prstGeom>
            <a:solidFill>
              <a:srgbClr val="41357A"/>
            </a:solidFill>
            <a:ln>
              <a:noFill/>
            </a:ln>
          </p:spPr>
          <p:txBody>
            <a:bodyPr spcFirstLastPara="1" wrap="square" lIns="91433" tIns="45700" rIns="91433" bIns="45700" anchor="ctr" anchorCtr="0">
              <a:noAutofit/>
            </a:bodyPr>
            <a:lstStyle/>
            <a:p>
              <a:pPr algn="ctr"/>
              <a:r>
                <a:rPr lang="en" sz="2267">
                  <a:solidFill>
                    <a:schemeClr val="lt1"/>
                  </a:solidFill>
                  <a:latin typeface="Calibri"/>
                  <a:ea typeface="Calibri"/>
                  <a:cs typeface="Calibri"/>
                  <a:sym typeface="Calibri"/>
                </a:rPr>
                <a:t>LANGUAGES/TOOLS</a:t>
              </a:r>
              <a:endParaRPr sz="1867"/>
            </a:p>
          </p:txBody>
        </p:sp>
        <p:grpSp>
          <p:nvGrpSpPr>
            <p:cNvPr id="398" name="Google Shape;398;p26"/>
            <p:cNvGrpSpPr/>
            <p:nvPr/>
          </p:nvGrpSpPr>
          <p:grpSpPr>
            <a:xfrm>
              <a:off x="7370006" y="5322182"/>
              <a:ext cx="338138" cy="346075"/>
              <a:chOff x="4845050" y="3979863"/>
              <a:chExt cx="338138" cy="346075"/>
            </a:xfrm>
          </p:grpSpPr>
          <p:sp>
            <p:nvSpPr>
              <p:cNvPr id="399" name="Google Shape;399;p26"/>
              <p:cNvSpPr/>
              <p:nvPr/>
            </p:nvSpPr>
            <p:spPr>
              <a:xfrm>
                <a:off x="4987925" y="3979863"/>
                <a:ext cx="195263" cy="195263"/>
              </a:xfrm>
              <a:custGeom>
                <a:avLst/>
                <a:gdLst/>
                <a:ahLst/>
                <a:cxnLst/>
                <a:rect l="l" t="t" r="r" b="b"/>
                <a:pathLst>
                  <a:path w="52" h="52" extrusionOk="0">
                    <a:moveTo>
                      <a:pt x="46" y="44"/>
                    </a:moveTo>
                    <a:cubicBezTo>
                      <a:pt x="52" y="34"/>
                      <a:pt x="52" y="34"/>
                      <a:pt x="52" y="34"/>
                    </a:cubicBezTo>
                    <a:cubicBezTo>
                      <a:pt x="46" y="30"/>
                      <a:pt x="46" y="30"/>
                      <a:pt x="46" y="30"/>
                    </a:cubicBezTo>
                    <a:cubicBezTo>
                      <a:pt x="46" y="28"/>
                      <a:pt x="46" y="25"/>
                      <a:pt x="46" y="22"/>
                    </a:cubicBezTo>
                    <a:cubicBezTo>
                      <a:pt x="52" y="18"/>
                      <a:pt x="52" y="18"/>
                      <a:pt x="52" y="18"/>
                    </a:cubicBezTo>
                    <a:cubicBezTo>
                      <a:pt x="46" y="8"/>
                      <a:pt x="46" y="8"/>
                      <a:pt x="46" y="8"/>
                    </a:cubicBezTo>
                    <a:cubicBezTo>
                      <a:pt x="40" y="11"/>
                      <a:pt x="40" y="11"/>
                      <a:pt x="40" y="11"/>
                    </a:cubicBezTo>
                    <a:cubicBezTo>
                      <a:pt x="38" y="9"/>
                      <a:pt x="34" y="8"/>
                      <a:pt x="32" y="7"/>
                    </a:cubicBezTo>
                    <a:cubicBezTo>
                      <a:pt x="32" y="0"/>
                      <a:pt x="32" y="0"/>
                      <a:pt x="32" y="0"/>
                    </a:cubicBezTo>
                    <a:cubicBezTo>
                      <a:pt x="20" y="0"/>
                      <a:pt x="20" y="0"/>
                      <a:pt x="20" y="0"/>
                    </a:cubicBezTo>
                    <a:cubicBezTo>
                      <a:pt x="20" y="7"/>
                      <a:pt x="20" y="7"/>
                      <a:pt x="20" y="7"/>
                    </a:cubicBezTo>
                    <a:cubicBezTo>
                      <a:pt x="16" y="8"/>
                      <a:pt x="15" y="9"/>
                      <a:pt x="13" y="11"/>
                    </a:cubicBezTo>
                    <a:cubicBezTo>
                      <a:pt x="7" y="8"/>
                      <a:pt x="7" y="8"/>
                      <a:pt x="7" y="8"/>
                    </a:cubicBezTo>
                    <a:cubicBezTo>
                      <a:pt x="1" y="18"/>
                      <a:pt x="1" y="18"/>
                      <a:pt x="1" y="18"/>
                    </a:cubicBezTo>
                    <a:cubicBezTo>
                      <a:pt x="7" y="22"/>
                      <a:pt x="7" y="22"/>
                      <a:pt x="7" y="22"/>
                    </a:cubicBezTo>
                    <a:cubicBezTo>
                      <a:pt x="6" y="24"/>
                      <a:pt x="6" y="27"/>
                      <a:pt x="6" y="30"/>
                    </a:cubicBezTo>
                    <a:cubicBezTo>
                      <a:pt x="0" y="34"/>
                      <a:pt x="0" y="34"/>
                      <a:pt x="0" y="34"/>
                    </a:cubicBezTo>
                    <a:cubicBezTo>
                      <a:pt x="6" y="44"/>
                      <a:pt x="6" y="44"/>
                      <a:pt x="6" y="44"/>
                    </a:cubicBezTo>
                    <a:cubicBezTo>
                      <a:pt x="13" y="41"/>
                      <a:pt x="13" y="41"/>
                      <a:pt x="13" y="41"/>
                    </a:cubicBezTo>
                    <a:cubicBezTo>
                      <a:pt x="15" y="43"/>
                      <a:pt x="16" y="44"/>
                      <a:pt x="20" y="45"/>
                    </a:cubicBezTo>
                    <a:cubicBezTo>
                      <a:pt x="20" y="52"/>
                      <a:pt x="20" y="52"/>
                      <a:pt x="20" y="52"/>
                    </a:cubicBezTo>
                    <a:cubicBezTo>
                      <a:pt x="32" y="52"/>
                      <a:pt x="32" y="52"/>
                      <a:pt x="32" y="52"/>
                    </a:cubicBezTo>
                    <a:cubicBezTo>
                      <a:pt x="32" y="45"/>
                      <a:pt x="32" y="45"/>
                      <a:pt x="32" y="45"/>
                    </a:cubicBezTo>
                    <a:cubicBezTo>
                      <a:pt x="34" y="44"/>
                      <a:pt x="38" y="43"/>
                      <a:pt x="40" y="41"/>
                    </a:cubicBezTo>
                    <a:lnTo>
                      <a:pt x="46" y="44"/>
                    </a:lnTo>
                    <a:close/>
                  </a:path>
                </a:pathLst>
              </a:custGeom>
              <a:noFill/>
              <a:ln w="12700"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sp>
            <p:nvSpPr>
              <p:cNvPr id="400" name="Google Shape;400;p26"/>
              <p:cNvSpPr/>
              <p:nvPr/>
            </p:nvSpPr>
            <p:spPr>
              <a:xfrm>
                <a:off x="5056188" y="4048125"/>
                <a:ext cx="58800" cy="60300"/>
              </a:xfrm>
              <a:prstGeom prst="ellipse">
                <a:avLst/>
              </a:prstGeom>
              <a:noFill/>
              <a:ln w="12700"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sp>
            <p:nvSpPr>
              <p:cNvPr id="401" name="Google Shape;401;p26"/>
              <p:cNvSpPr/>
              <p:nvPr/>
            </p:nvSpPr>
            <p:spPr>
              <a:xfrm>
                <a:off x="4845050" y="4130675"/>
                <a:ext cx="195263" cy="195263"/>
              </a:xfrm>
              <a:custGeom>
                <a:avLst/>
                <a:gdLst/>
                <a:ahLst/>
                <a:cxnLst/>
                <a:rect l="l" t="t" r="r" b="b"/>
                <a:pathLst>
                  <a:path w="52" h="52" extrusionOk="0">
                    <a:moveTo>
                      <a:pt x="46" y="44"/>
                    </a:moveTo>
                    <a:cubicBezTo>
                      <a:pt x="52" y="34"/>
                      <a:pt x="52" y="34"/>
                      <a:pt x="52" y="34"/>
                    </a:cubicBezTo>
                    <a:cubicBezTo>
                      <a:pt x="46" y="30"/>
                      <a:pt x="46" y="30"/>
                      <a:pt x="46" y="30"/>
                    </a:cubicBezTo>
                    <a:cubicBezTo>
                      <a:pt x="46" y="28"/>
                      <a:pt x="46" y="25"/>
                      <a:pt x="46" y="22"/>
                    </a:cubicBezTo>
                    <a:cubicBezTo>
                      <a:pt x="52" y="18"/>
                      <a:pt x="52" y="18"/>
                      <a:pt x="52" y="18"/>
                    </a:cubicBezTo>
                    <a:cubicBezTo>
                      <a:pt x="46" y="8"/>
                      <a:pt x="46" y="8"/>
                      <a:pt x="46" y="8"/>
                    </a:cubicBezTo>
                    <a:cubicBezTo>
                      <a:pt x="40" y="11"/>
                      <a:pt x="40" y="11"/>
                      <a:pt x="40" y="11"/>
                    </a:cubicBezTo>
                    <a:cubicBezTo>
                      <a:pt x="38" y="9"/>
                      <a:pt x="34" y="8"/>
                      <a:pt x="32" y="7"/>
                    </a:cubicBezTo>
                    <a:cubicBezTo>
                      <a:pt x="32" y="0"/>
                      <a:pt x="32" y="0"/>
                      <a:pt x="32" y="0"/>
                    </a:cubicBezTo>
                    <a:cubicBezTo>
                      <a:pt x="20" y="0"/>
                      <a:pt x="20" y="0"/>
                      <a:pt x="20" y="0"/>
                    </a:cubicBezTo>
                    <a:cubicBezTo>
                      <a:pt x="20" y="7"/>
                      <a:pt x="20" y="7"/>
                      <a:pt x="20" y="7"/>
                    </a:cubicBezTo>
                    <a:cubicBezTo>
                      <a:pt x="16" y="8"/>
                      <a:pt x="15" y="9"/>
                      <a:pt x="13" y="11"/>
                    </a:cubicBezTo>
                    <a:cubicBezTo>
                      <a:pt x="7" y="8"/>
                      <a:pt x="7" y="8"/>
                      <a:pt x="7" y="8"/>
                    </a:cubicBezTo>
                    <a:cubicBezTo>
                      <a:pt x="1" y="18"/>
                      <a:pt x="1" y="18"/>
                      <a:pt x="1" y="18"/>
                    </a:cubicBezTo>
                    <a:cubicBezTo>
                      <a:pt x="7" y="22"/>
                      <a:pt x="7" y="22"/>
                      <a:pt x="7" y="22"/>
                    </a:cubicBezTo>
                    <a:cubicBezTo>
                      <a:pt x="6" y="24"/>
                      <a:pt x="6" y="27"/>
                      <a:pt x="6" y="30"/>
                    </a:cubicBezTo>
                    <a:cubicBezTo>
                      <a:pt x="0" y="34"/>
                      <a:pt x="0" y="34"/>
                      <a:pt x="0" y="34"/>
                    </a:cubicBezTo>
                    <a:cubicBezTo>
                      <a:pt x="6" y="44"/>
                      <a:pt x="6" y="44"/>
                      <a:pt x="6" y="44"/>
                    </a:cubicBezTo>
                    <a:cubicBezTo>
                      <a:pt x="13" y="41"/>
                      <a:pt x="13" y="41"/>
                      <a:pt x="13" y="41"/>
                    </a:cubicBezTo>
                    <a:cubicBezTo>
                      <a:pt x="15" y="43"/>
                      <a:pt x="16" y="44"/>
                      <a:pt x="20" y="45"/>
                    </a:cubicBezTo>
                    <a:cubicBezTo>
                      <a:pt x="20" y="52"/>
                      <a:pt x="20" y="52"/>
                      <a:pt x="20" y="52"/>
                    </a:cubicBezTo>
                    <a:cubicBezTo>
                      <a:pt x="32" y="52"/>
                      <a:pt x="32" y="52"/>
                      <a:pt x="32" y="52"/>
                    </a:cubicBezTo>
                    <a:cubicBezTo>
                      <a:pt x="32" y="45"/>
                      <a:pt x="32" y="45"/>
                      <a:pt x="32" y="45"/>
                    </a:cubicBezTo>
                    <a:cubicBezTo>
                      <a:pt x="34" y="44"/>
                      <a:pt x="38" y="43"/>
                      <a:pt x="40" y="41"/>
                    </a:cubicBezTo>
                    <a:lnTo>
                      <a:pt x="46" y="44"/>
                    </a:lnTo>
                    <a:close/>
                  </a:path>
                </a:pathLst>
              </a:custGeom>
              <a:noFill/>
              <a:ln w="12700"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sp>
            <p:nvSpPr>
              <p:cNvPr id="402" name="Google Shape;402;p26"/>
              <p:cNvSpPr/>
              <p:nvPr/>
            </p:nvSpPr>
            <p:spPr>
              <a:xfrm>
                <a:off x="4913313" y="4198938"/>
                <a:ext cx="60300" cy="60300"/>
              </a:xfrm>
              <a:prstGeom prst="ellipse">
                <a:avLst/>
              </a:prstGeom>
              <a:noFill/>
              <a:ln w="12700"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grpSp>
      </p:grpSp>
      <p:grpSp>
        <p:nvGrpSpPr>
          <p:cNvPr id="403" name="Google Shape;403;p26"/>
          <p:cNvGrpSpPr/>
          <p:nvPr/>
        </p:nvGrpSpPr>
        <p:grpSpPr>
          <a:xfrm>
            <a:off x="7666869" y="1359190"/>
            <a:ext cx="346075" cy="195263"/>
            <a:chOff x="4119563" y="2970214"/>
            <a:chExt cx="346075" cy="195263"/>
          </a:xfrm>
        </p:grpSpPr>
        <p:sp>
          <p:nvSpPr>
            <p:cNvPr id="404" name="Google Shape;404;p26"/>
            <p:cNvSpPr/>
            <p:nvPr/>
          </p:nvSpPr>
          <p:spPr>
            <a:xfrm>
              <a:off x="4262438" y="3022601"/>
              <a:ext cx="46038" cy="90488"/>
            </a:xfrm>
            <a:custGeom>
              <a:avLst/>
              <a:gdLst/>
              <a:ahLst/>
              <a:cxnLst/>
              <a:rect l="l" t="t" r="r" b="b"/>
              <a:pathLst>
                <a:path w="12" h="24" extrusionOk="0">
                  <a:moveTo>
                    <a:pt x="0" y="18"/>
                  </a:moveTo>
                  <a:cubicBezTo>
                    <a:pt x="0" y="21"/>
                    <a:pt x="3" y="24"/>
                    <a:pt x="6" y="24"/>
                  </a:cubicBezTo>
                  <a:cubicBezTo>
                    <a:pt x="9" y="24"/>
                    <a:pt x="12" y="21"/>
                    <a:pt x="12" y="18"/>
                  </a:cubicBezTo>
                  <a:cubicBezTo>
                    <a:pt x="12" y="15"/>
                    <a:pt x="9" y="12"/>
                    <a:pt x="6" y="12"/>
                  </a:cubicBezTo>
                  <a:cubicBezTo>
                    <a:pt x="3" y="12"/>
                    <a:pt x="0" y="9"/>
                    <a:pt x="0" y="6"/>
                  </a:cubicBezTo>
                  <a:cubicBezTo>
                    <a:pt x="0" y="3"/>
                    <a:pt x="3" y="0"/>
                    <a:pt x="6" y="0"/>
                  </a:cubicBezTo>
                  <a:cubicBezTo>
                    <a:pt x="9" y="0"/>
                    <a:pt x="12" y="3"/>
                    <a:pt x="12" y="6"/>
                  </a:cubicBezTo>
                </a:path>
              </a:pathLst>
            </a:custGeom>
            <a:noFill/>
            <a:ln w="14275" cap="rnd"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cxnSp>
          <p:nvCxnSpPr>
            <p:cNvPr id="405" name="Google Shape;405;p26"/>
            <p:cNvCxnSpPr/>
            <p:nvPr/>
          </p:nvCxnSpPr>
          <p:spPr>
            <a:xfrm>
              <a:off x="4286251" y="3113089"/>
              <a:ext cx="0" cy="14400"/>
            </a:xfrm>
            <a:prstGeom prst="straightConnector1">
              <a:avLst/>
            </a:prstGeom>
            <a:noFill/>
            <a:ln w="14275" cap="rnd" cmpd="sng">
              <a:solidFill>
                <a:schemeClr val="lt1"/>
              </a:solidFill>
              <a:prstDash val="solid"/>
              <a:round/>
              <a:headEnd type="none" w="med" len="med"/>
              <a:tailEnd type="none" w="med" len="med"/>
            </a:ln>
          </p:spPr>
        </p:cxnSp>
        <p:cxnSp>
          <p:nvCxnSpPr>
            <p:cNvPr id="406" name="Google Shape;406;p26"/>
            <p:cNvCxnSpPr/>
            <p:nvPr/>
          </p:nvCxnSpPr>
          <p:spPr>
            <a:xfrm>
              <a:off x="4286251" y="3006726"/>
              <a:ext cx="0" cy="15900"/>
            </a:xfrm>
            <a:prstGeom prst="straightConnector1">
              <a:avLst/>
            </a:prstGeom>
            <a:noFill/>
            <a:ln w="14275" cap="rnd" cmpd="sng">
              <a:solidFill>
                <a:schemeClr val="lt1"/>
              </a:solidFill>
              <a:prstDash val="solid"/>
              <a:round/>
              <a:headEnd type="none" w="med" len="med"/>
              <a:tailEnd type="none" w="med" len="med"/>
            </a:ln>
          </p:spPr>
        </p:cxnSp>
        <p:sp>
          <p:nvSpPr>
            <p:cNvPr id="407" name="Google Shape;407;p26"/>
            <p:cNvSpPr/>
            <p:nvPr/>
          </p:nvSpPr>
          <p:spPr>
            <a:xfrm>
              <a:off x="4119563" y="2970214"/>
              <a:ext cx="346075" cy="195263"/>
            </a:xfrm>
            <a:custGeom>
              <a:avLst/>
              <a:gdLst/>
              <a:ahLst/>
              <a:cxnLst/>
              <a:rect l="l" t="t" r="r" b="b"/>
              <a:pathLst>
                <a:path w="92" h="52" extrusionOk="0">
                  <a:moveTo>
                    <a:pt x="92" y="26"/>
                  </a:moveTo>
                  <a:cubicBezTo>
                    <a:pt x="92" y="18"/>
                    <a:pt x="87" y="12"/>
                    <a:pt x="80" y="9"/>
                  </a:cubicBezTo>
                  <a:cubicBezTo>
                    <a:pt x="80" y="0"/>
                    <a:pt x="80" y="0"/>
                    <a:pt x="80" y="0"/>
                  </a:cubicBezTo>
                  <a:cubicBezTo>
                    <a:pt x="12" y="0"/>
                    <a:pt x="12" y="0"/>
                    <a:pt x="12" y="0"/>
                  </a:cubicBezTo>
                  <a:cubicBezTo>
                    <a:pt x="12" y="9"/>
                    <a:pt x="12" y="9"/>
                    <a:pt x="12" y="9"/>
                  </a:cubicBezTo>
                  <a:cubicBezTo>
                    <a:pt x="5" y="12"/>
                    <a:pt x="0" y="18"/>
                    <a:pt x="0" y="26"/>
                  </a:cubicBezTo>
                  <a:cubicBezTo>
                    <a:pt x="0" y="34"/>
                    <a:pt x="5" y="40"/>
                    <a:pt x="12" y="43"/>
                  </a:cubicBezTo>
                  <a:cubicBezTo>
                    <a:pt x="12" y="52"/>
                    <a:pt x="12" y="52"/>
                    <a:pt x="12" y="52"/>
                  </a:cubicBezTo>
                  <a:cubicBezTo>
                    <a:pt x="80" y="52"/>
                    <a:pt x="80" y="52"/>
                    <a:pt x="80" y="52"/>
                  </a:cubicBezTo>
                  <a:cubicBezTo>
                    <a:pt x="80" y="43"/>
                    <a:pt x="80" y="43"/>
                    <a:pt x="80" y="43"/>
                  </a:cubicBezTo>
                  <a:cubicBezTo>
                    <a:pt x="87" y="40"/>
                    <a:pt x="92" y="34"/>
                    <a:pt x="92" y="26"/>
                  </a:cubicBezTo>
                  <a:close/>
                </a:path>
              </a:pathLst>
            </a:custGeom>
            <a:noFill/>
            <a:ln w="14275"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grpSp>
      <p:sp>
        <p:nvSpPr>
          <p:cNvPr id="408" name="Google Shape;408;p26"/>
          <p:cNvSpPr txBox="1">
            <a:spLocks noGrp="1"/>
          </p:cNvSpPr>
          <p:nvPr>
            <p:ph type="title"/>
          </p:nvPr>
        </p:nvSpPr>
        <p:spPr>
          <a:xfrm>
            <a:off x="498975" y="67675"/>
            <a:ext cx="11320400" cy="685600"/>
          </a:xfrm>
          <a:prstGeom prst="rect">
            <a:avLst/>
          </a:prstGeom>
        </p:spPr>
        <p:txBody>
          <a:bodyPr spcFirstLastPara="1" vert="horz" wrap="square" lIns="91433" tIns="45700" rIns="91433" bIns="45700" rtlCol="0" anchor="ctr" anchorCtr="0">
            <a:noAutofit/>
          </a:bodyPr>
          <a:lstStyle/>
          <a:p>
            <a:pPr>
              <a:spcBef>
                <a:spcPts val="0"/>
              </a:spcBef>
            </a:pPr>
            <a:r>
              <a:rPr lang="en">
                <a:solidFill>
                  <a:srgbClr val="FFFFFF"/>
                </a:solidFill>
                <a:highlight>
                  <a:srgbClr val="41357A"/>
                </a:highlight>
              </a:rPr>
              <a:t>DATA SCIENTIST</a:t>
            </a:r>
            <a:endParaRPr>
              <a:solidFill>
                <a:srgbClr val="FFFFFF"/>
              </a:solidFill>
              <a:highlight>
                <a:srgbClr val="41357A"/>
              </a:highlight>
            </a:endParaRPr>
          </a:p>
        </p:txBody>
      </p:sp>
      <p:sp>
        <p:nvSpPr>
          <p:cNvPr id="409" name="Google Shape;409;p26"/>
          <p:cNvSpPr txBox="1">
            <a:spLocks noGrp="1"/>
          </p:cNvSpPr>
          <p:nvPr>
            <p:ph type="sldNum" idx="12"/>
          </p:nvPr>
        </p:nvSpPr>
        <p:spPr>
          <a:xfrm>
            <a:off x="8610600" y="6356351"/>
            <a:ext cx="2743200" cy="365200"/>
          </a:xfrm>
          <a:prstGeom prst="rect">
            <a:avLst/>
          </a:prstGeom>
        </p:spPr>
        <p:txBody>
          <a:bodyPr spcFirstLastPara="1" vert="horz" wrap="square" lIns="91433" tIns="45700" rIns="91433" bIns="45700" rtlCol="0" anchor="ctr" anchorCtr="0">
            <a:noAutofit/>
          </a:bodyPr>
          <a:lstStyle/>
          <a:p>
            <a:pPr>
              <a:buClr>
                <a:srgbClr val="000000"/>
              </a:buClr>
            </a:pPr>
            <a:fld id="{00000000-1234-1234-1234-123412341234}" type="slidenum">
              <a:rPr lang="en"/>
              <a:pPr>
                <a:buClr>
                  <a:srgbClr val="000000"/>
                </a:buClr>
              </a:pPr>
              <a:t>25</a:t>
            </a:fld>
            <a:endParaRPr/>
          </a:p>
        </p:txBody>
      </p:sp>
      <p:pic>
        <p:nvPicPr>
          <p:cNvPr id="410" name="Google Shape;410;p26"/>
          <p:cNvPicPr preferRelativeResize="0"/>
          <p:nvPr/>
        </p:nvPicPr>
        <p:blipFill>
          <a:blip r:embed="rId4">
            <a:alphaModFix/>
          </a:blip>
          <a:stretch>
            <a:fillRect/>
          </a:stretch>
        </p:blipFill>
        <p:spPr>
          <a:xfrm>
            <a:off x="4828032" y="1856232"/>
            <a:ext cx="2542032" cy="284378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415" name="Google Shape;415;p27"/>
          <p:cNvPicPr preferRelativeResize="0"/>
          <p:nvPr/>
        </p:nvPicPr>
        <p:blipFill rotWithShape="1">
          <a:blip r:embed="rId3">
            <a:alphaModFix/>
          </a:blip>
          <a:srcRect/>
          <a:stretch/>
        </p:blipFill>
        <p:spPr>
          <a:xfrm>
            <a:off x="0" y="2"/>
            <a:ext cx="12191997" cy="6856781"/>
          </a:xfrm>
          <a:prstGeom prst="rect">
            <a:avLst/>
          </a:prstGeom>
          <a:noFill/>
          <a:ln>
            <a:noFill/>
          </a:ln>
        </p:spPr>
      </p:pic>
      <p:sp>
        <p:nvSpPr>
          <p:cNvPr id="416" name="Google Shape;416;p27"/>
          <p:cNvSpPr/>
          <p:nvPr/>
        </p:nvSpPr>
        <p:spPr>
          <a:xfrm>
            <a:off x="0" y="0"/>
            <a:ext cx="12192000" cy="6858000"/>
          </a:xfrm>
          <a:prstGeom prst="rect">
            <a:avLst/>
          </a:prstGeom>
          <a:solidFill>
            <a:schemeClr val="lt2">
              <a:alpha val="80000"/>
            </a:schemeClr>
          </a:solidFill>
          <a:ln>
            <a:noFill/>
          </a:ln>
        </p:spPr>
        <p:txBody>
          <a:bodyPr spcFirstLastPara="1" wrap="square" lIns="91433" tIns="45700" rIns="91433" bIns="45700" anchor="ctr" anchorCtr="0">
            <a:noAutofit/>
          </a:bodyPr>
          <a:lstStyle/>
          <a:p>
            <a:pPr algn="ctr"/>
            <a:endParaRPr sz="1467">
              <a:solidFill>
                <a:srgbClr val="121543"/>
              </a:solidFill>
              <a:latin typeface="Calibri"/>
              <a:ea typeface="Calibri"/>
              <a:cs typeface="Calibri"/>
              <a:sym typeface="Calibri"/>
            </a:endParaRPr>
          </a:p>
        </p:txBody>
      </p:sp>
      <p:sp>
        <p:nvSpPr>
          <p:cNvPr id="417" name="Google Shape;417;p27"/>
          <p:cNvSpPr/>
          <p:nvPr/>
        </p:nvSpPr>
        <p:spPr>
          <a:xfrm>
            <a:off x="7534040" y="1154131"/>
            <a:ext cx="620000" cy="620000"/>
          </a:xfrm>
          <a:prstGeom prst="ellipse">
            <a:avLst/>
          </a:prstGeom>
          <a:solidFill>
            <a:srgbClr val="3A2F70"/>
          </a:solidFill>
          <a:ln>
            <a:noFill/>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sp>
        <p:nvSpPr>
          <p:cNvPr id="418" name="Google Shape;418;p27"/>
          <p:cNvSpPr/>
          <p:nvPr/>
        </p:nvSpPr>
        <p:spPr>
          <a:xfrm>
            <a:off x="8153711" y="1154131"/>
            <a:ext cx="3970400" cy="620000"/>
          </a:xfrm>
          <a:prstGeom prst="roundRect">
            <a:avLst>
              <a:gd name="adj" fmla="val 50000"/>
            </a:avLst>
          </a:prstGeom>
          <a:solidFill>
            <a:srgbClr val="41357A"/>
          </a:solidFill>
          <a:ln>
            <a:noFill/>
          </a:ln>
        </p:spPr>
        <p:txBody>
          <a:bodyPr spcFirstLastPara="1" wrap="square" lIns="91433" tIns="45700" rIns="91433" bIns="45700" anchor="ctr" anchorCtr="0">
            <a:noAutofit/>
          </a:bodyPr>
          <a:lstStyle/>
          <a:p>
            <a:pPr algn="ctr">
              <a:buClr>
                <a:schemeClr val="dk1"/>
              </a:buClr>
            </a:pPr>
            <a:r>
              <a:rPr lang="en" sz="2267">
                <a:solidFill>
                  <a:schemeClr val="lt1"/>
                </a:solidFill>
                <a:latin typeface="Calibri"/>
                <a:ea typeface="Calibri"/>
                <a:cs typeface="Calibri"/>
                <a:sym typeface="Calibri"/>
              </a:rPr>
              <a:t>CTC</a:t>
            </a:r>
            <a:endParaRPr sz="1467"/>
          </a:p>
        </p:txBody>
      </p:sp>
      <p:sp>
        <p:nvSpPr>
          <p:cNvPr id="419" name="Google Shape;419;p27"/>
          <p:cNvSpPr/>
          <p:nvPr/>
        </p:nvSpPr>
        <p:spPr>
          <a:xfrm flipH="1">
            <a:off x="498900" y="1854501"/>
            <a:ext cx="3878800" cy="1658400"/>
          </a:xfrm>
          <a:prstGeom prst="rect">
            <a:avLst/>
          </a:prstGeom>
          <a:noFill/>
          <a:ln>
            <a:noFill/>
          </a:ln>
        </p:spPr>
        <p:txBody>
          <a:bodyPr spcFirstLastPara="1" wrap="square" lIns="0" tIns="0" rIns="0" bIns="0" anchor="t" anchorCtr="0">
            <a:noAutofit/>
          </a:bodyPr>
          <a:lstStyle/>
          <a:p>
            <a:pPr>
              <a:buClr>
                <a:schemeClr val="dk1"/>
              </a:buClr>
            </a:pPr>
            <a:r>
              <a:rPr lang="en" sz="1467">
                <a:solidFill>
                  <a:srgbClr val="121543"/>
                </a:solidFill>
                <a:latin typeface="Calibri"/>
                <a:ea typeface="Calibri"/>
                <a:cs typeface="Calibri"/>
                <a:sym typeface="Calibri"/>
              </a:rPr>
              <a:t>Business Analysts are people who are  responsible for liaising between business users and technologists to exchange information in a concise, logical and understandable way in coordination with the Technology team.This doesn’t necessarily involve the use of data science skills but  having data skills would likely make someone  a more compelling candidate for almost any business analyst role.</a:t>
            </a:r>
            <a:endParaRPr sz="1600">
              <a:solidFill>
                <a:schemeClr val="dk1"/>
              </a:solidFill>
              <a:latin typeface="Calibri"/>
              <a:ea typeface="Calibri"/>
              <a:cs typeface="Calibri"/>
              <a:sym typeface="Calibri"/>
            </a:endParaRPr>
          </a:p>
          <a:p>
            <a:endParaRPr sz="1467">
              <a:latin typeface="Calibri"/>
              <a:ea typeface="Calibri"/>
              <a:cs typeface="Calibri"/>
              <a:sym typeface="Calibri"/>
            </a:endParaRPr>
          </a:p>
        </p:txBody>
      </p:sp>
      <p:sp>
        <p:nvSpPr>
          <p:cNvPr id="420" name="Google Shape;420;p27"/>
          <p:cNvSpPr/>
          <p:nvPr/>
        </p:nvSpPr>
        <p:spPr>
          <a:xfrm flipH="1">
            <a:off x="7937689" y="1854512"/>
            <a:ext cx="3878800" cy="923200"/>
          </a:xfrm>
          <a:prstGeom prst="rect">
            <a:avLst/>
          </a:prstGeom>
          <a:noFill/>
          <a:ln>
            <a:noFill/>
          </a:ln>
        </p:spPr>
        <p:txBody>
          <a:bodyPr spcFirstLastPara="1" wrap="square" lIns="0" tIns="0" rIns="0" bIns="0" anchor="t" anchorCtr="0">
            <a:noAutofit/>
          </a:bodyPr>
          <a:lstStyle/>
          <a:p>
            <a:pPr>
              <a:buClr>
                <a:schemeClr val="dk1"/>
              </a:buClr>
            </a:pPr>
            <a:r>
              <a:rPr lang="en" sz="1200">
                <a:solidFill>
                  <a:srgbClr val="121543"/>
                </a:solidFill>
              </a:rPr>
              <a:t>The national average salary for a Business Analyst is ₹6,00,000 in India.</a:t>
            </a:r>
            <a:endParaRPr sz="1467">
              <a:solidFill>
                <a:schemeClr val="dk1"/>
              </a:solidFill>
            </a:endParaRPr>
          </a:p>
          <a:p>
            <a:endParaRPr sz="1467">
              <a:solidFill>
                <a:srgbClr val="121543"/>
              </a:solidFill>
              <a:latin typeface="Calibri"/>
              <a:ea typeface="Calibri"/>
              <a:cs typeface="Calibri"/>
              <a:sym typeface="Calibri"/>
            </a:endParaRPr>
          </a:p>
        </p:txBody>
      </p:sp>
      <p:sp>
        <p:nvSpPr>
          <p:cNvPr id="421" name="Google Shape;421;p27"/>
          <p:cNvSpPr/>
          <p:nvPr/>
        </p:nvSpPr>
        <p:spPr>
          <a:xfrm flipH="1">
            <a:off x="591775" y="4456849"/>
            <a:ext cx="3878800" cy="923200"/>
          </a:xfrm>
          <a:prstGeom prst="rect">
            <a:avLst/>
          </a:prstGeom>
          <a:noFill/>
          <a:ln>
            <a:noFill/>
          </a:ln>
        </p:spPr>
        <p:txBody>
          <a:bodyPr spcFirstLastPara="1" wrap="square" lIns="0" tIns="0" rIns="0" bIns="0" anchor="t" anchorCtr="0">
            <a:noAutofit/>
          </a:bodyPr>
          <a:lstStyle/>
          <a:p>
            <a:pPr>
              <a:buClr>
                <a:schemeClr val="dk1"/>
              </a:buClr>
            </a:pPr>
            <a:r>
              <a:rPr lang="en" sz="1200"/>
              <a:t>Domain understanding, Requirement Gathering, Requirement Elicitation, Process Excellence, Wireframing, Prototyping, User Acceptance Testing, Documentation Prowess, Basic Data Analysis Skills</a:t>
            </a:r>
            <a:endParaRPr sz="1467"/>
          </a:p>
          <a:p>
            <a:endParaRPr sz="1467">
              <a:latin typeface="Calibri"/>
              <a:ea typeface="Calibri"/>
              <a:cs typeface="Calibri"/>
              <a:sym typeface="Calibri"/>
            </a:endParaRPr>
          </a:p>
        </p:txBody>
      </p:sp>
      <p:sp>
        <p:nvSpPr>
          <p:cNvPr id="422" name="Google Shape;422;p27"/>
          <p:cNvSpPr/>
          <p:nvPr/>
        </p:nvSpPr>
        <p:spPr>
          <a:xfrm flipH="1">
            <a:off x="8042751" y="4009849"/>
            <a:ext cx="3878800" cy="446800"/>
          </a:xfrm>
          <a:prstGeom prst="rect">
            <a:avLst/>
          </a:prstGeom>
          <a:noFill/>
          <a:ln>
            <a:noFill/>
          </a:ln>
        </p:spPr>
        <p:txBody>
          <a:bodyPr spcFirstLastPara="1" wrap="square" lIns="0" tIns="0" rIns="0" bIns="0" anchor="t" anchorCtr="0">
            <a:noAutofit/>
          </a:bodyPr>
          <a:lstStyle/>
          <a:p>
            <a:pPr>
              <a:buClr>
                <a:schemeClr val="dk1"/>
              </a:buClr>
            </a:pPr>
            <a:r>
              <a:rPr lang="en" sz="1200">
                <a:solidFill>
                  <a:srgbClr val="121543"/>
                </a:solidFill>
              </a:rPr>
              <a:t>Excel, Visio, SQL,Tableau,Wireframing tools like Axure RP/Visio</a:t>
            </a:r>
            <a:endParaRPr sz="1467">
              <a:solidFill>
                <a:schemeClr val="dk1"/>
              </a:solidFill>
            </a:endParaRPr>
          </a:p>
          <a:p>
            <a:endParaRPr sz="1200">
              <a:solidFill>
                <a:srgbClr val="121543"/>
              </a:solidFill>
            </a:endParaRPr>
          </a:p>
        </p:txBody>
      </p:sp>
      <p:grpSp>
        <p:nvGrpSpPr>
          <p:cNvPr id="423" name="Google Shape;423;p27"/>
          <p:cNvGrpSpPr/>
          <p:nvPr/>
        </p:nvGrpSpPr>
        <p:grpSpPr>
          <a:xfrm>
            <a:off x="237467" y="1154117"/>
            <a:ext cx="4587511" cy="619800"/>
            <a:chOff x="433154" y="1082493"/>
            <a:chExt cx="4587510" cy="619800"/>
          </a:xfrm>
        </p:grpSpPr>
        <p:sp>
          <p:nvSpPr>
            <p:cNvPr id="424" name="Google Shape;424;p27"/>
            <p:cNvSpPr/>
            <p:nvPr/>
          </p:nvSpPr>
          <p:spPr>
            <a:xfrm>
              <a:off x="4400864" y="1082493"/>
              <a:ext cx="619800" cy="619800"/>
            </a:xfrm>
            <a:prstGeom prst="ellipse">
              <a:avLst/>
            </a:prstGeom>
            <a:solidFill>
              <a:srgbClr val="3A2F70"/>
            </a:solidFill>
            <a:ln>
              <a:noFill/>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sp>
          <p:nvSpPr>
            <p:cNvPr id="425" name="Google Shape;425;p27"/>
            <p:cNvSpPr/>
            <p:nvPr/>
          </p:nvSpPr>
          <p:spPr>
            <a:xfrm>
              <a:off x="433154" y="1082493"/>
              <a:ext cx="3970500" cy="619800"/>
            </a:xfrm>
            <a:prstGeom prst="roundRect">
              <a:avLst>
                <a:gd name="adj" fmla="val 50000"/>
              </a:avLst>
            </a:prstGeom>
            <a:solidFill>
              <a:srgbClr val="41357A"/>
            </a:solidFill>
            <a:ln>
              <a:noFill/>
            </a:ln>
          </p:spPr>
          <p:txBody>
            <a:bodyPr spcFirstLastPara="1" wrap="square" lIns="91433" tIns="45700" rIns="91433" bIns="45700" anchor="ctr" anchorCtr="0">
              <a:noAutofit/>
            </a:bodyPr>
            <a:lstStyle/>
            <a:p>
              <a:pPr algn="ctr"/>
              <a:r>
                <a:rPr lang="en" sz="2267">
                  <a:solidFill>
                    <a:schemeClr val="lt1"/>
                  </a:solidFill>
                  <a:latin typeface="Calibri"/>
                  <a:ea typeface="Calibri"/>
                  <a:cs typeface="Calibri"/>
                  <a:sym typeface="Calibri"/>
                </a:rPr>
                <a:t>ROLE</a:t>
              </a:r>
              <a:endParaRPr sz="1867"/>
            </a:p>
          </p:txBody>
        </p:sp>
        <p:grpSp>
          <p:nvGrpSpPr>
            <p:cNvPr id="426" name="Google Shape;426;p27"/>
            <p:cNvGrpSpPr/>
            <p:nvPr/>
          </p:nvGrpSpPr>
          <p:grpSpPr>
            <a:xfrm>
              <a:off x="4547022" y="1233578"/>
              <a:ext cx="330263" cy="317362"/>
              <a:chOff x="2678113" y="3297239"/>
              <a:chExt cx="330263" cy="317362"/>
            </a:xfrm>
          </p:grpSpPr>
          <p:sp>
            <p:nvSpPr>
              <p:cNvPr id="427" name="Google Shape;427;p27"/>
              <p:cNvSpPr/>
              <p:nvPr/>
            </p:nvSpPr>
            <p:spPr>
              <a:xfrm>
                <a:off x="2678113" y="3297239"/>
                <a:ext cx="135000" cy="44400"/>
              </a:xfrm>
              <a:prstGeom prst="rect">
                <a:avLst/>
              </a:prstGeom>
              <a:noFill/>
              <a:ln w="12700" cap="rnd"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cxnSp>
            <p:nvCxnSpPr>
              <p:cNvPr id="428" name="Google Shape;428;p27"/>
              <p:cNvCxnSpPr/>
              <p:nvPr/>
            </p:nvCxnSpPr>
            <p:spPr>
              <a:xfrm>
                <a:off x="2782888" y="3297239"/>
                <a:ext cx="0" cy="44400"/>
              </a:xfrm>
              <a:prstGeom prst="straightConnector1">
                <a:avLst/>
              </a:prstGeom>
              <a:noFill/>
              <a:ln w="12700" cap="rnd" cmpd="sng">
                <a:solidFill>
                  <a:schemeClr val="lt1"/>
                </a:solidFill>
                <a:prstDash val="solid"/>
                <a:round/>
                <a:headEnd type="none" w="med" len="med"/>
                <a:tailEnd type="none" w="med" len="med"/>
              </a:ln>
            </p:spPr>
          </p:cxnSp>
          <p:cxnSp>
            <p:nvCxnSpPr>
              <p:cNvPr id="429" name="Google Shape;429;p27"/>
              <p:cNvCxnSpPr/>
              <p:nvPr/>
            </p:nvCxnSpPr>
            <p:spPr>
              <a:xfrm>
                <a:off x="2708276" y="3297239"/>
                <a:ext cx="0" cy="44400"/>
              </a:xfrm>
              <a:prstGeom prst="straightConnector1">
                <a:avLst/>
              </a:prstGeom>
              <a:noFill/>
              <a:ln w="12700" cap="rnd" cmpd="sng">
                <a:solidFill>
                  <a:schemeClr val="lt1"/>
                </a:solidFill>
                <a:prstDash val="solid"/>
                <a:round/>
                <a:headEnd type="none" w="med" len="med"/>
                <a:tailEnd type="none" w="med" len="med"/>
              </a:ln>
            </p:spPr>
          </p:cxnSp>
          <p:sp>
            <p:nvSpPr>
              <p:cNvPr id="430" name="Google Shape;430;p27"/>
              <p:cNvSpPr/>
              <p:nvPr/>
            </p:nvSpPr>
            <p:spPr>
              <a:xfrm>
                <a:off x="2708276" y="3341689"/>
                <a:ext cx="135000" cy="45900"/>
              </a:xfrm>
              <a:prstGeom prst="rect">
                <a:avLst/>
              </a:prstGeom>
              <a:noFill/>
              <a:ln w="12700" cap="rnd"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cxnSp>
            <p:nvCxnSpPr>
              <p:cNvPr id="431" name="Google Shape;431;p27"/>
              <p:cNvCxnSpPr/>
              <p:nvPr/>
            </p:nvCxnSpPr>
            <p:spPr>
              <a:xfrm>
                <a:off x="2813051" y="3341689"/>
                <a:ext cx="0" cy="45900"/>
              </a:xfrm>
              <a:prstGeom prst="straightConnector1">
                <a:avLst/>
              </a:prstGeom>
              <a:noFill/>
              <a:ln w="12700" cap="rnd" cmpd="sng">
                <a:solidFill>
                  <a:schemeClr val="lt1"/>
                </a:solidFill>
                <a:prstDash val="solid"/>
                <a:round/>
                <a:headEnd type="none" w="med" len="med"/>
                <a:tailEnd type="none" w="med" len="med"/>
              </a:ln>
            </p:spPr>
          </p:cxnSp>
          <p:cxnSp>
            <p:nvCxnSpPr>
              <p:cNvPr id="432" name="Google Shape;432;p27"/>
              <p:cNvCxnSpPr/>
              <p:nvPr/>
            </p:nvCxnSpPr>
            <p:spPr>
              <a:xfrm>
                <a:off x="2738438" y="3341689"/>
                <a:ext cx="0" cy="45900"/>
              </a:xfrm>
              <a:prstGeom prst="straightConnector1">
                <a:avLst/>
              </a:prstGeom>
              <a:noFill/>
              <a:ln w="12700" cap="rnd" cmpd="sng">
                <a:solidFill>
                  <a:schemeClr val="lt1"/>
                </a:solidFill>
                <a:prstDash val="solid"/>
                <a:round/>
                <a:headEnd type="none" w="med" len="med"/>
                <a:tailEnd type="none" w="med" len="med"/>
              </a:ln>
            </p:spPr>
          </p:cxnSp>
          <p:sp>
            <p:nvSpPr>
              <p:cNvPr id="433" name="Google Shape;433;p27"/>
              <p:cNvSpPr/>
              <p:nvPr/>
            </p:nvSpPr>
            <p:spPr>
              <a:xfrm>
                <a:off x="2692401" y="3387726"/>
                <a:ext cx="135000" cy="44400"/>
              </a:xfrm>
              <a:prstGeom prst="rect">
                <a:avLst/>
              </a:prstGeom>
              <a:noFill/>
              <a:ln w="12700" cap="rnd"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cxnSp>
            <p:nvCxnSpPr>
              <p:cNvPr id="434" name="Google Shape;434;p27"/>
              <p:cNvCxnSpPr/>
              <p:nvPr/>
            </p:nvCxnSpPr>
            <p:spPr>
              <a:xfrm>
                <a:off x="2798763" y="3387726"/>
                <a:ext cx="0" cy="44400"/>
              </a:xfrm>
              <a:prstGeom prst="straightConnector1">
                <a:avLst/>
              </a:prstGeom>
              <a:noFill/>
              <a:ln w="12700" cap="rnd" cmpd="sng">
                <a:solidFill>
                  <a:schemeClr val="lt1"/>
                </a:solidFill>
                <a:prstDash val="solid"/>
                <a:round/>
                <a:headEnd type="none" w="med" len="med"/>
                <a:tailEnd type="none" w="med" len="med"/>
              </a:ln>
            </p:spPr>
          </p:cxnSp>
          <p:cxnSp>
            <p:nvCxnSpPr>
              <p:cNvPr id="435" name="Google Shape;435;p27"/>
              <p:cNvCxnSpPr/>
              <p:nvPr/>
            </p:nvCxnSpPr>
            <p:spPr>
              <a:xfrm>
                <a:off x="2722563" y="3387726"/>
                <a:ext cx="0" cy="44400"/>
              </a:xfrm>
              <a:prstGeom prst="straightConnector1">
                <a:avLst/>
              </a:prstGeom>
              <a:noFill/>
              <a:ln w="12700" cap="rnd" cmpd="sng">
                <a:solidFill>
                  <a:schemeClr val="lt1"/>
                </a:solidFill>
                <a:prstDash val="solid"/>
                <a:round/>
                <a:headEnd type="none" w="med" len="med"/>
                <a:tailEnd type="none" w="med" len="med"/>
              </a:ln>
            </p:spPr>
          </p:cxnSp>
          <p:sp>
            <p:nvSpPr>
              <p:cNvPr id="436" name="Google Shape;436;p27"/>
              <p:cNvSpPr/>
              <p:nvPr/>
            </p:nvSpPr>
            <p:spPr>
              <a:xfrm>
                <a:off x="2678113" y="3432176"/>
                <a:ext cx="135000" cy="45900"/>
              </a:xfrm>
              <a:prstGeom prst="rect">
                <a:avLst/>
              </a:prstGeom>
              <a:noFill/>
              <a:ln w="12700" cap="rnd"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cxnSp>
            <p:nvCxnSpPr>
              <p:cNvPr id="437" name="Google Shape;437;p27"/>
              <p:cNvCxnSpPr/>
              <p:nvPr/>
            </p:nvCxnSpPr>
            <p:spPr>
              <a:xfrm>
                <a:off x="2782888" y="3432176"/>
                <a:ext cx="0" cy="45900"/>
              </a:xfrm>
              <a:prstGeom prst="straightConnector1">
                <a:avLst/>
              </a:prstGeom>
              <a:noFill/>
              <a:ln w="12700" cap="rnd" cmpd="sng">
                <a:solidFill>
                  <a:schemeClr val="lt1"/>
                </a:solidFill>
                <a:prstDash val="solid"/>
                <a:round/>
                <a:headEnd type="none" w="med" len="med"/>
                <a:tailEnd type="none" w="med" len="med"/>
              </a:ln>
            </p:spPr>
          </p:cxnSp>
          <p:cxnSp>
            <p:nvCxnSpPr>
              <p:cNvPr id="438" name="Google Shape;438;p27"/>
              <p:cNvCxnSpPr/>
              <p:nvPr/>
            </p:nvCxnSpPr>
            <p:spPr>
              <a:xfrm>
                <a:off x="2708276" y="3432176"/>
                <a:ext cx="0" cy="45900"/>
              </a:xfrm>
              <a:prstGeom prst="straightConnector1">
                <a:avLst/>
              </a:prstGeom>
              <a:noFill/>
              <a:ln w="12700" cap="rnd" cmpd="sng">
                <a:solidFill>
                  <a:schemeClr val="lt1"/>
                </a:solidFill>
                <a:prstDash val="solid"/>
                <a:round/>
                <a:headEnd type="none" w="med" len="med"/>
                <a:tailEnd type="none" w="med" len="med"/>
              </a:ln>
            </p:spPr>
          </p:cxnSp>
          <p:sp>
            <p:nvSpPr>
              <p:cNvPr id="439" name="Google Shape;439;p27"/>
              <p:cNvSpPr/>
              <p:nvPr/>
            </p:nvSpPr>
            <p:spPr>
              <a:xfrm>
                <a:off x="2692401" y="3478214"/>
                <a:ext cx="135000" cy="45900"/>
              </a:xfrm>
              <a:prstGeom prst="rect">
                <a:avLst/>
              </a:prstGeom>
              <a:noFill/>
              <a:ln w="12700" cap="rnd"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cxnSp>
            <p:nvCxnSpPr>
              <p:cNvPr id="440" name="Google Shape;440;p27"/>
              <p:cNvCxnSpPr/>
              <p:nvPr/>
            </p:nvCxnSpPr>
            <p:spPr>
              <a:xfrm>
                <a:off x="2798763" y="3478214"/>
                <a:ext cx="0" cy="45900"/>
              </a:xfrm>
              <a:prstGeom prst="straightConnector1">
                <a:avLst/>
              </a:prstGeom>
              <a:noFill/>
              <a:ln w="12700" cap="rnd" cmpd="sng">
                <a:solidFill>
                  <a:schemeClr val="lt1"/>
                </a:solidFill>
                <a:prstDash val="solid"/>
                <a:round/>
                <a:headEnd type="none" w="med" len="med"/>
                <a:tailEnd type="none" w="med" len="med"/>
              </a:ln>
            </p:spPr>
          </p:cxnSp>
          <p:cxnSp>
            <p:nvCxnSpPr>
              <p:cNvPr id="441" name="Google Shape;441;p27"/>
              <p:cNvCxnSpPr/>
              <p:nvPr/>
            </p:nvCxnSpPr>
            <p:spPr>
              <a:xfrm>
                <a:off x="2722563" y="3478214"/>
                <a:ext cx="0" cy="45900"/>
              </a:xfrm>
              <a:prstGeom prst="straightConnector1">
                <a:avLst/>
              </a:prstGeom>
              <a:noFill/>
              <a:ln w="12700" cap="rnd" cmpd="sng">
                <a:solidFill>
                  <a:schemeClr val="lt1"/>
                </a:solidFill>
                <a:prstDash val="solid"/>
                <a:round/>
                <a:headEnd type="none" w="med" len="med"/>
                <a:tailEnd type="none" w="med" len="med"/>
              </a:ln>
            </p:spPr>
          </p:cxnSp>
          <p:sp>
            <p:nvSpPr>
              <p:cNvPr id="442" name="Google Shape;442;p27"/>
              <p:cNvSpPr/>
              <p:nvPr/>
            </p:nvSpPr>
            <p:spPr>
              <a:xfrm>
                <a:off x="2678113" y="3524251"/>
                <a:ext cx="135000" cy="44400"/>
              </a:xfrm>
              <a:prstGeom prst="rect">
                <a:avLst/>
              </a:prstGeom>
              <a:noFill/>
              <a:ln w="12700" cap="rnd"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cxnSp>
            <p:nvCxnSpPr>
              <p:cNvPr id="443" name="Google Shape;443;p27"/>
              <p:cNvCxnSpPr/>
              <p:nvPr/>
            </p:nvCxnSpPr>
            <p:spPr>
              <a:xfrm>
                <a:off x="2782888" y="3524251"/>
                <a:ext cx="0" cy="44400"/>
              </a:xfrm>
              <a:prstGeom prst="straightConnector1">
                <a:avLst/>
              </a:prstGeom>
              <a:noFill/>
              <a:ln w="12700" cap="rnd" cmpd="sng">
                <a:solidFill>
                  <a:schemeClr val="lt1"/>
                </a:solidFill>
                <a:prstDash val="solid"/>
                <a:round/>
                <a:headEnd type="none" w="med" len="med"/>
                <a:tailEnd type="none" w="med" len="med"/>
              </a:ln>
            </p:spPr>
          </p:cxnSp>
          <p:cxnSp>
            <p:nvCxnSpPr>
              <p:cNvPr id="444" name="Google Shape;444;p27"/>
              <p:cNvCxnSpPr/>
              <p:nvPr/>
            </p:nvCxnSpPr>
            <p:spPr>
              <a:xfrm>
                <a:off x="2708276" y="3524251"/>
                <a:ext cx="0" cy="44400"/>
              </a:xfrm>
              <a:prstGeom prst="straightConnector1">
                <a:avLst/>
              </a:prstGeom>
              <a:noFill/>
              <a:ln w="12700" cap="rnd" cmpd="sng">
                <a:solidFill>
                  <a:schemeClr val="lt1"/>
                </a:solidFill>
                <a:prstDash val="solid"/>
                <a:round/>
                <a:headEnd type="none" w="med" len="med"/>
                <a:tailEnd type="none" w="med" len="med"/>
              </a:ln>
            </p:spPr>
          </p:cxnSp>
          <p:sp>
            <p:nvSpPr>
              <p:cNvPr id="445" name="Google Shape;445;p27"/>
              <p:cNvSpPr/>
              <p:nvPr/>
            </p:nvSpPr>
            <p:spPr>
              <a:xfrm>
                <a:off x="2692401" y="3568701"/>
                <a:ext cx="135000" cy="45900"/>
              </a:xfrm>
              <a:prstGeom prst="rect">
                <a:avLst/>
              </a:prstGeom>
              <a:noFill/>
              <a:ln w="12700" cap="rnd"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cxnSp>
            <p:nvCxnSpPr>
              <p:cNvPr id="446" name="Google Shape;446;p27"/>
              <p:cNvCxnSpPr/>
              <p:nvPr/>
            </p:nvCxnSpPr>
            <p:spPr>
              <a:xfrm>
                <a:off x="2798763" y="3568701"/>
                <a:ext cx="0" cy="45900"/>
              </a:xfrm>
              <a:prstGeom prst="straightConnector1">
                <a:avLst/>
              </a:prstGeom>
              <a:noFill/>
              <a:ln w="12700" cap="rnd" cmpd="sng">
                <a:solidFill>
                  <a:schemeClr val="lt1"/>
                </a:solidFill>
                <a:prstDash val="solid"/>
                <a:round/>
                <a:headEnd type="none" w="med" len="med"/>
                <a:tailEnd type="none" w="med" len="med"/>
              </a:ln>
            </p:spPr>
          </p:cxnSp>
          <p:cxnSp>
            <p:nvCxnSpPr>
              <p:cNvPr id="447" name="Google Shape;447;p27"/>
              <p:cNvCxnSpPr/>
              <p:nvPr/>
            </p:nvCxnSpPr>
            <p:spPr>
              <a:xfrm>
                <a:off x="2722563" y="3568701"/>
                <a:ext cx="0" cy="45900"/>
              </a:xfrm>
              <a:prstGeom prst="straightConnector1">
                <a:avLst/>
              </a:prstGeom>
              <a:noFill/>
              <a:ln w="12700" cap="rnd" cmpd="sng">
                <a:solidFill>
                  <a:schemeClr val="lt1"/>
                </a:solidFill>
                <a:prstDash val="solid"/>
                <a:round/>
                <a:headEnd type="none" w="med" len="med"/>
                <a:tailEnd type="none" w="med" len="med"/>
              </a:ln>
            </p:spPr>
          </p:cxnSp>
          <p:sp>
            <p:nvSpPr>
              <p:cNvPr id="448" name="Google Shape;448;p27"/>
              <p:cNvSpPr/>
              <p:nvPr/>
            </p:nvSpPr>
            <p:spPr>
              <a:xfrm>
                <a:off x="2857501" y="3478214"/>
                <a:ext cx="136500" cy="45900"/>
              </a:xfrm>
              <a:prstGeom prst="rect">
                <a:avLst/>
              </a:prstGeom>
              <a:noFill/>
              <a:ln w="12700" cap="rnd"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cxnSp>
            <p:nvCxnSpPr>
              <p:cNvPr id="449" name="Google Shape;449;p27"/>
              <p:cNvCxnSpPr/>
              <p:nvPr/>
            </p:nvCxnSpPr>
            <p:spPr>
              <a:xfrm>
                <a:off x="2887663" y="3478214"/>
                <a:ext cx="0" cy="45900"/>
              </a:xfrm>
              <a:prstGeom prst="straightConnector1">
                <a:avLst/>
              </a:prstGeom>
              <a:noFill/>
              <a:ln w="12700" cap="rnd" cmpd="sng">
                <a:solidFill>
                  <a:schemeClr val="lt1"/>
                </a:solidFill>
                <a:prstDash val="solid"/>
                <a:round/>
                <a:headEnd type="none" w="med" len="med"/>
                <a:tailEnd type="none" w="med" len="med"/>
              </a:ln>
            </p:spPr>
          </p:cxnSp>
          <p:cxnSp>
            <p:nvCxnSpPr>
              <p:cNvPr id="450" name="Google Shape;450;p27"/>
              <p:cNvCxnSpPr/>
              <p:nvPr/>
            </p:nvCxnSpPr>
            <p:spPr>
              <a:xfrm>
                <a:off x="2963863" y="3478214"/>
                <a:ext cx="0" cy="45900"/>
              </a:xfrm>
              <a:prstGeom prst="straightConnector1">
                <a:avLst/>
              </a:prstGeom>
              <a:noFill/>
              <a:ln w="12700" cap="rnd" cmpd="sng">
                <a:solidFill>
                  <a:schemeClr val="lt1"/>
                </a:solidFill>
                <a:prstDash val="solid"/>
                <a:round/>
                <a:headEnd type="none" w="med" len="med"/>
                <a:tailEnd type="none" w="med" len="med"/>
              </a:ln>
            </p:spPr>
          </p:cxnSp>
          <p:sp>
            <p:nvSpPr>
              <p:cNvPr id="451" name="Google Shape;451;p27"/>
              <p:cNvSpPr/>
              <p:nvPr/>
            </p:nvSpPr>
            <p:spPr>
              <a:xfrm>
                <a:off x="2873376" y="3524251"/>
                <a:ext cx="135000" cy="44400"/>
              </a:xfrm>
              <a:prstGeom prst="rect">
                <a:avLst/>
              </a:prstGeom>
              <a:noFill/>
              <a:ln w="12700" cap="rnd"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cxnSp>
            <p:nvCxnSpPr>
              <p:cNvPr id="452" name="Google Shape;452;p27"/>
              <p:cNvCxnSpPr/>
              <p:nvPr/>
            </p:nvCxnSpPr>
            <p:spPr>
              <a:xfrm>
                <a:off x="2903538" y="3524251"/>
                <a:ext cx="0" cy="44400"/>
              </a:xfrm>
              <a:prstGeom prst="straightConnector1">
                <a:avLst/>
              </a:prstGeom>
              <a:noFill/>
              <a:ln w="12700" cap="rnd" cmpd="sng">
                <a:solidFill>
                  <a:schemeClr val="lt1"/>
                </a:solidFill>
                <a:prstDash val="solid"/>
                <a:round/>
                <a:headEnd type="none" w="med" len="med"/>
                <a:tailEnd type="none" w="med" len="med"/>
              </a:ln>
            </p:spPr>
          </p:cxnSp>
          <p:cxnSp>
            <p:nvCxnSpPr>
              <p:cNvPr id="453" name="Google Shape;453;p27"/>
              <p:cNvCxnSpPr/>
              <p:nvPr/>
            </p:nvCxnSpPr>
            <p:spPr>
              <a:xfrm>
                <a:off x="2978151" y="3524251"/>
                <a:ext cx="0" cy="44400"/>
              </a:xfrm>
              <a:prstGeom prst="straightConnector1">
                <a:avLst/>
              </a:prstGeom>
              <a:noFill/>
              <a:ln w="12700" cap="rnd" cmpd="sng">
                <a:solidFill>
                  <a:schemeClr val="lt1"/>
                </a:solidFill>
                <a:prstDash val="solid"/>
                <a:round/>
                <a:headEnd type="none" w="med" len="med"/>
                <a:tailEnd type="none" w="med" len="med"/>
              </a:ln>
            </p:spPr>
          </p:cxnSp>
          <p:sp>
            <p:nvSpPr>
              <p:cNvPr id="454" name="Google Shape;454;p27"/>
              <p:cNvSpPr/>
              <p:nvPr/>
            </p:nvSpPr>
            <p:spPr>
              <a:xfrm>
                <a:off x="2857501" y="3568701"/>
                <a:ext cx="136500" cy="45900"/>
              </a:xfrm>
              <a:prstGeom prst="rect">
                <a:avLst/>
              </a:prstGeom>
              <a:noFill/>
              <a:ln w="12700" cap="rnd"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cxnSp>
            <p:nvCxnSpPr>
              <p:cNvPr id="455" name="Google Shape;455;p27"/>
              <p:cNvCxnSpPr/>
              <p:nvPr/>
            </p:nvCxnSpPr>
            <p:spPr>
              <a:xfrm>
                <a:off x="2887663" y="3568701"/>
                <a:ext cx="0" cy="45900"/>
              </a:xfrm>
              <a:prstGeom prst="straightConnector1">
                <a:avLst/>
              </a:prstGeom>
              <a:noFill/>
              <a:ln w="12700" cap="rnd" cmpd="sng">
                <a:solidFill>
                  <a:schemeClr val="lt1"/>
                </a:solidFill>
                <a:prstDash val="solid"/>
                <a:round/>
                <a:headEnd type="none" w="med" len="med"/>
                <a:tailEnd type="none" w="med" len="med"/>
              </a:ln>
            </p:spPr>
          </p:cxnSp>
          <p:cxnSp>
            <p:nvCxnSpPr>
              <p:cNvPr id="456" name="Google Shape;456;p27"/>
              <p:cNvCxnSpPr/>
              <p:nvPr/>
            </p:nvCxnSpPr>
            <p:spPr>
              <a:xfrm>
                <a:off x="2963863" y="3568701"/>
                <a:ext cx="0" cy="45900"/>
              </a:xfrm>
              <a:prstGeom prst="straightConnector1">
                <a:avLst/>
              </a:prstGeom>
              <a:noFill/>
              <a:ln w="12700" cap="rnd" cmpd="sng">
                <a:solidFill>
                  <a:schemeClr val="lt1"/>
                </a:solidFill>
                <a:prstDash val="solid"/>
                <a:round/>
                <a:headEnd type="none" w="med" len="med"/>
                <a:tailEnd type="none" w="med" len="med"/>
              </a:ln>
            </p:spPr>
          </p:cxnSp>
        </p:grpSp>
      </p:grpSp>
      <p:grpSp>
        <p:nvGrpSpPr>
          <p:cNvPr id="457" name="Google Shape;457;p27"/>
          <p:cNvGrpSpPr/>
          <p:nvPr/>
        </p:nvGrpSpPr>
        <p:grpSpPr>
          <a:xfrm>
            <a:off x="237467" y="3653476"/>
            <a:ext cx="4587511" cy="619801"/>
            <a:chOff x="237467" y="3196275"/>
            <a:chExt cx="4587510" cy="619802"/>
          </a:xfrm>
        </p:grpSpPr>
        <p:sp>
          <p:nvSpPr>
            <p:cNvPr id="458" name="Google Shape;458;p27"/>
            <p:cNvSpPr/>
            <p:nvPr/>
          </p:nvSpPr>
          <p:spPr>
            <a:xfrm>
              <a:off x="4205177" y="3196277"/>
              <a:ext cx="619800" cy="619800"/>
            </a:xfrm>
            <a:prstGeom prst="ellipse">
              <a:avLst/>
            </a:prstGeom>
            <a:solidFill>
              <a:srgbClr val="3A2F70"/>
            </a:solidFill>
            <a:ln>
              <a:noFill/>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sp>
          <p:nvSpPr>
            <p:cNvPr id="459" name="Google Shape;459;p27"/>
            <p:cNvSpPr/>
            <p:nvPr/>
          </p:nvSpPr>
          <p:spPr>
            <a:xfrm>
              <a:off x="237467" y="3196275"/>
              <a:ext cx="3970500" cy="619800"/>
            </a:xfrm>
            <a:prstGeom prst="roundRect">
              <a:avLst>
                <a:gd name="adj" fmla="val 50000"/>
              </a:avLst>
            </a:prstGeom>
            <a:solidFill>
              <a:srgbClr val="41357A"/>
            </a:solidFill>
            <a:ln>
              <a:noFill/>
            </a:ln>
          </p:spPr>
          <p:txBody>
            <a:bodyPr spcFirstLastPara="1" wrap="square" lIns="91433" tIns="45700" rIns="91433" bIns="45700" anchor="ctr" anchorCtr="0">
              <a:noAutofit/>
            </a:bodyPr>
            <a:lstStyle/>
            <a:p>
              <a:pPr algn="ctr">
                <a:buClr>
                  <a:schemeClr val="dk1"/>
                </a:buClr>
              </a:pPr>
              <a:r>
                <a:rPr lang="en" sz="2267">
                  <a:solidFill>
                    <a:schemeClr val="lt1"/>
                  </a:solidFill>
                  <a:latin typeface="Calibri"/>
                  <a:ea typeface="Calibri"/>
                  <a:cs typeface="Calibri"/>
                  <a:sym typeface="Calibri"/>
                </a:rPr>
                <a:t>SKILLS</a:t>
              </a:r>
              <a:endParaRPr sz="1467"/>
            </a:p>
          </p:txBody>
        </p:sp>
        <p:grpSp>
          <p:nvGrpSpPr>
            <p:cNvPr id="460" name="Google Shape;460;p27"/>
            <p:cNvGrpSpPr/>
            <p:nvPr/>
          </p:nvGrpSpPr>
          <p:grpSpPr>
            <a:xfrm>
              <a:off x="4341974" y="3315809"/>
              <a:ext cx="346075" cy="346075"/>
              <a:chOff x="7726363" y="2895601"/>
              <a:chExt cx="346075" cy="346075"/>
            </a:xfrm>
          </p:grpSpPr>
          <p:sp>
            <p:nvSpPr>
              <p:cNvPr id="461" name="Google Shape;461;p27"/>
              <p:cNvSpPr/>
              <p:nvPr/>
            </p:nvSpPr>
            <p:spPr>
              <a:xfrm>
                <a:off x="7748588" y="3014664"/>
                <a:ext cx="60300" cy="60300"/>
              </a:xfrm>
              <a:prstGeom prst="ellipse">
                <a:avLst/>
              </a:prstGeom>
              <a:noFill/>
              <a:ln w="12700"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sp>
            <p:nvSpPr>
              <p:cNvPr id="462" name="Google Shape;462;p27"/>
              <p:cNvSpPr/>
              <p:nvPr/>
            </p:nvSpPr>
            <p:spPr>
              <a:xfrm>
                <a:off x="7726363" y="3105151"/>
                <a:ext cx="104775" cy="136525"/>
              </a:xfrm>
              <a:custGeom>
                <a:avLst/>
                <a:gdLst/>
                <a:ahLst/>
                <a:cxnLst/>
                <a:rect l="l" t="t" r="r" b="b"/>
                <a:pathLst>
                  <a:path w="28" h="36" extrusionOk="0">
                    <a:moveTo>
                      <a:pt x="14" y="0"/>
                    </a:moveTo>
                    <a:cubicBezTo>
                      <a:pt x="28" y="0"/>
                      <a:pt x="28" y="0"/>
                      <a:pt x="28" y="0"/>
                    </a:cubicBezTo>
                    <a:cubicBezTo>
                      <a:pt x="28" y="11"/>
                      <a:pt x="27" y="18"/>
                      <a:pt x="20" y="20"/>
                    </a:cubicBezTo>
                    <a:cubicBezTo>
                      <a:pt x="20" y="36"/>
                      <a:pt x="20" y="36"/>
                      <a:pt x="20" y="36"/>
                    </a:cubicBezTo>
                    <a:cubicBezTo>
                      <a:pt x="14" y="36"/>
                      <a:pt x="14" y="36"/>
                      <a:pt x="14" y="36"/>
                    </a:cubicBezTo>
                    <a:cubicBezTo>
                      <a:pt x="8" y="36"/>
                      <a:pt x="8" y="36"/>
                      <a:pt x="8" y="36"/>
                    </a:cubicBezTo>
                    <a:cubicBezTo>
                      <a:pt x="8" y="20"/>
                      <a:pt x="8" y="20"/>
                      <a:pt x="8" y="20"/>
                    </a:cubicBezTo>
                    <a:cubicBezTo>
                      <a:pt x="1" y="18"/>
                      <a:pt x="0" y="11"/>
                      <a:pt x="0" y="0"/>
                    </a:cubicBezTo>
                    <a:lnTo>
                      <a:pt x="14" y="0"/>
                    </a:lnTo>
                    <a:close/>
                  </a:path>
                </a:pathLst>
              </a:custGeom>
              <a:noFill/>
              <a:ln w="12700"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sp>
            <p:nvSpPr>
              <p:cNvPr id="463" name="Google Shape;463;p27"/>
              <p:cNvSpPr/>
              <p:nvPr/>
            </p:nvSpPr>
            <p:spPr>
              <a:xfrm>
                <a:off x="7989888" y="3014664"/>
                <a:ext cx="60300" cy="60300"/>
              </a:xfrm>
              <a:prstGeom prst="ellipse">
                <a:avLst/>
              </a:prstGeom>
              <a:noFill/>
              <a:ln w="12700"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sp>
            <p:nvSpPr>
              <p:cNvPr id="464" name="Google Shape;464;p27"/>
              <p:cNvSpPr/>
              <p:nvPr/>
            </p:nvSpPr>
            <p:spPr>
              <a:xfrm>
                <a:off x="7966076" y="3105151"/>
                <a:ext cx="106363" cy="136525"/>
              </a:xfrm>
              <a:custGeom>
                <a:avLst/>
                <a:gdLst/>
                <a:ahLst/>
                <a:cxnLst/>
                <a:rect l="l" t="t" r="r" b="b"/>
                <a:pathLst>
                  <a:path w="28" h="36" extrusionOk="0">
                    <a:moveTo>
                      <a:pt x="14" y="0"/>
                    </a:moveTo>
                    <a:cubicBezTo>
                      <a:pt x="28" y="0"/>
                      <a:pt x="28" y="0"/>
                      <a:pt x="28" y="0"/>
                    </a:cubicBezTo>
                    <a:cubicBezTo>
                      <a:pt x="28" y="11"/>
                      <a:pt x="27" y="18"/>
                      <a:pt x="20" y="20"/>
                    </a:cubicBezTo>
                    <a:cubicBezTo>
                      <a:pt x="20" y="36"/>
                      <a:pt x="20" y="36"/>
                      <a:pt x="20" y="36"/>
                    </a:cubicBezTo>
                    <a:cubicBezTo>
                      <a:pt x="14" y="36"/>
                      <a:pt x="14" y="36"/>
                      <a:pt x="14" y="36"/>
                    </a:cubicBezTo>
                    <a:cubicBezTo>
                      <a:pt x="8" y="36"/>
                      <a:pt x="8" y="36"/>
                      <a:pt x="8" y="36"/>
                    </a:cubicBezTo>
                    <a:cubicBezTo>
                      <a:pt x="8" y="20"/>
                      <a:pt x="8" y="20"/>
                      <a:pt x="8" y="20"/>
                    </a:cubicBezTo>
                    <a:cubicBezTo>
                      <a:pt x="1" y="18"/>
                      <a:pt x="0" y="11"/>
                      <a:pt x="0" y="0"/>
                    </a:cubicBezTo>
                    <a:lnTo>
                      <a:pt x="14" y="0"/>
                    </a:lnTo>
                    <a:close/>
                  </a:path>
                </a:pathLst>
              </a:custGeom>
              <a:noFill/>
              <a:ln w="12700"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sp>
            <p:nvSpPr>
              <p:cNvPr id="465" name="Google Shape;465;p27"/>
              <p:cNvSpPr/>
              <p:nvPr/>
            </p:nvSpPr>
            <p:spPr>
              <a:xfrm>
                <a:off x="7869238" y="2895601"/>
                <a:ext cx="60300" cy="60300"/>
              </a:xfrm>
              <a:prstGeom prst="ellipse">
                <a:avLst/>
              </a:prstGeom>
              <a:noFill/>
              <a:ln w="12700"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sp>
            <p:nvSpPr>
              <p:cNvPr id="466" name="Google Shape;466;p27"/>
              <p:cNvSpPr/>
              <p:nvPr/>
            </p:nvSpPr>
            <p:spPr>
              <a:xfrm>
                <a:off x="7847013" y="2986089"/>
                <a:ext cx="104775" cy="134938"/>
              </a:xfrm>
              <a:custGeom>
                <a:avLst/>
                <a:gdLst/>
                <a:ahLst/>
                <a:cxnLst/>
                <a:rect l="l" t="t" r="r" b="b"/>
                <a:pathLst>
                  <a:path w="28" h="36" extrusionOk="0">
                    <a:moveTo>
                      <a:pt x="14" y="0"/>
                    </a:moveTo>
                    <a:cubicBezTo>
                      <a:pt x="28" y="0"/>
                      <a:pt x="28" y="0"/>
                      <a:pt x="28" y="0"/>
                    </a:cubicBezTo>
                    <a:cubicBezTo>
                      <a:pt x="28" y="11"/>
                      <a:pt x="27" y="18"/>
                      <a:pt x="20" y="20"/>
                    </a:cubicBezTo>
                    <a:cubicBezTo>
                      <a:pt x="20" y="36"/>
                      <a:pt x="20" y="36"/>
                      <a:pt x="20" y="36"/>
                    </a:cubicBezTo>
                    <a:cubicBezTo>
                      <a:pt x="14" y="36"/>
                      <a:pt x="14" y="36"/>
                      <a:pt x="14" y="36"/>
                    </a:cubicBezTo>
                    <a:cubicBezTo>
                      <a:pt x="8" y="36"/>
                      <a:pt x="8" y="36"/>
                      <a:pt x="8" y="36"/>
                    </a:cubicBezTo>
                    <a:cubicBezTo>
                      <a:pt x="8" y="20"/>
                      <a:pt x="8" y="20"/>
                      <a:pt x="8" y="20"/>
                    </a:cubicBezTo>
                    <a:cubicBezTo>
                      <a:pt x="1" y="18"/>
                      <a:pt x="0" y="11"/>
                      <a:pt x="0" y="0"/>
                    </a:cubicBezTo>
                    <a:lnTo>
                      <a:pt x="14" y="0"/>
                    </a:lnTo>
                    <a:close/>
                  </a:path>
                </a:pathLst>
              </a:custGeom>
              <a:noFill/>
              <a:ln w="12700"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grpSp>
      </p:grpSp>
      <p:grpSp>
        <p:nvGrpSpPr>
          <p:cNvPr id="467" name="Google Shape;467;p27"/>
          <p:cNvGrpSpPr/>
          <p:nvPr/>
        </p:nvGrpSpPr>
        <p:grpSpPr>
          <a:xfrm>
            <a:off x="7582065" y="3188000"/>
            <a:ext cx="4590171" cy="636360"/>
            <a:chOff x="7229240" y="5168825"/>
            <a:chExt cx="4590170" cy="636360"/>
          </a:xfrm>
        </p:grpSpPr>
        <p:sp>
          <p:nvSpPr>
            <p:cNvPr id="468" name="Google Shape;468;p27"/>
            <p:cNvSpPr/>
            <p:nvPr/>
          </p:nvSpPr>
          <p:spPr>
            <a:xfrm>
              <a:off x="7229240" y="5185385"/>
              <a:ext cx="619800" cy="619800"/>
            </a:xfrm>
            <a:prstGeom prst="ellipse">
              <a:avLst/>
            </a:prstGeom>
            <a:solidFill>
              <a:srgbClr val="3A2F70"/>
            </a:solidFill>
            <a:ln>
              <a:noFill/>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sp>
          <p:nvSpPr>
            <p:cNvPr id="469" name="Google Shape;469;p27"/>
            <p:cNvSpPr/>
            <p:nvPr/>
          </p:nvSpPr>
          <p:spPr>
            <a:xfrm>
              <a:off x="7848910" y="5168825"/>
              <a:ext cx="3970500" cy="619800"/>
            </a:xfrm>
            <a:prstGeom prst="roundRect">
              <a:avLst>
                <a:gd name="adj" fmla="val 50000"/>
              </a:avLst>
            </a:prstGeom>
            <a:solidFill>
              <a:srgbClr val="41357A"/>
            </a:solidFill>
            <a:ln>
              <a:noFill/>
            </a:ln>
          </p:spPr>
          <p:txBody>
            <a:bodyPr spcFirstLastPara="1" wrap="square" lIns="91433" tIns="45700" rIns="91433" bIns="45700" anchor="ctr" anchorCtr="0">
              <a:noAutofit/>
            </a:bodyPr>
            <a:lstStyle/>
            <a:p>
              <a:pPr algn="ctr"/>
              <a:r>
                <a:rPr lang="en" sz="2267">
                  <a:solidFill>
                    <a:schemeClr val="lt1"/>
                  </a:solidFill>
                  <a:latin typeface="Calibri"/>
                  <a:ea typeface="Calibri"/>
                  <a:cs typeface="Calibri"/>
                  <a:sym typeface="Calibri"/>
                </a:rPr>
                <a:t>LANGUAGES/TOOLS</a:t>
              </a:r>
              <a:endParaRPr sz="1867"/>
            </a:p>
          </p:txBody>
        </p:sp>
        <p:grpSp>
          <p:nvGrpSpPr>
            <p:cNvPr id="470" name="Google Shape;470;p27"/>
            <p:cNvGrpSpPr/>
            <p:nvPr/>
          </p:nvGrpSpPr>
          <p:grpSpPr>
            <a:xfrm>
              <a:off x="7370006" y="5322182"/>
              <a:ext cx="338138" cy="346075"/>
              <a:chOff x="4845050" y="3979863"/>
              <a:chExt cx="338138" cy="346075"/>
            </a:xfrm>
          </p:grpSpPr>
          <p:sp>
            <p:nvSpPr>
              <p:cNvPr id="471" name="Google Shape;471;p27"/>
              <p:cNvSpPr/>
              <p:nvPr/>
            </p:nvSpPr>
            <p:spPr>
              <a:xfrm>
                <a:off x="4987925" y="3979863"/>
                <a:ext cx="195263" cy="195263"/>
              </a:xfrm>
              <a:custGeom>
                <a:avLst/>
                <a:gdLst/>
                <a:ahLst/>
                <a:cxnLst/>
                <a:rect l="l" t="t" r="r" b="b"/>
                <a:pathLst>
                  <a:path w="52" h="52" extrusionOk="0">
                    <a:moveTo>
                      <a:pt x="46" y="44"/>
                    </a:moveTo>
                    <a:cubicBezTo>
                      <a:pt x="52" y="34"/>
                      <a:pt x="52" y="34"/>
                      <a:pt x="52" y="34"/>
                    </a:cubicBezTo>
                    <a:cubicBezTo>
                      <a:pt x="46" y="30"/>
                      <a:pt x="46" y="30"/>
                      <a:pt x="46" y="30"/>
                    </a:cubicBezTo>
                    <a:cubicBezTo>
                      <a:pt x="46" y="28"/>
                      <a:pt x="46" y="25"/>
                      <a:pt x="46" y="22"/>
                    </a:cubicBezTo>
                    <a:cubicBezTo>
                      <a:pt x="52" y="18"/>
                      <a:pt x="52" y="18"/>
                      <a:pt x="52" y="18"/>
                    </a:cubicBezTo>
                    <a:cubicBezTo>
                      <a:pt x="46" y="8"/>
                      <a:pt x="46" y="8"/>
                      <a:pt x="46" y="8"/>
                    </a:cubicBezTo>
                    <a:cubicBezTo>
                      <a:pt x="40" y="11"/>
                      <a:pt x="40" y="11"/>
                      <a:pt x="40" y="11"/>
                    </a:cubicBezTo>
                    <a:cubicBezTo>
                      <a:pt x="38" y="9"/>
                      <a:pt x="34" y="8"/>
                      <a:pt x="32" y="7"/>
                    </a:cubicBezTo>
                    <a:cubicBezTo>
                      <a:pt x="32" y="0"/>
                      <a:pt x="32" y="0"/>
                      <a:pt x="32" y="0"/>
                    </a:cubicBezTo>
                    <a:cubicBezTo>
                      <a:pt x="20" y="0"/>
                      <a:pt x="20" y="0"/>
                      <a:pt x="20" y="0"/>
                    </a:cubicBezTo>
                    <a:cubicBezTo>
                      <a:pt x="20" y="7"/>
                      <a:pt x="20" y="7"/>
                      <a:pt x="20" y="7"/>
                    </a:cubicBezTo>
                    <a:cubicBezTo>
                      <a:pt x="16" y="8"/>
                      <a:pt x="15" y="9"/>
                      <a:pt x="13" y="11"/>
                    </a:cubicBezTo>
                    <a:cubicBezTo>
                      <a:pt x="7" y="8"/>
                      <a:pt x="7" y="8"/>
                      <a:pt x="7" y="8"/>
                    </a:cubicBezTo>
                    <a:cubicBezTo>
                      <a:pt x="1" y="18"/>
                      <a:pt x="1" y="18"/>
                      <a:pt x="1" y="18"/>
                    </a:cubicBezTo>
                    <a:cubicBezTo>
                      <a:pt x="7" y="22"/>
                      <a:pt x="7" y="22"/>
                      <a:pt x="7" y="22"/>
                    </a:cubicBezTo>
                    <a:cubicBezTo>
                      <a:pt x="6" y="24"/>
                      <a:pt x="6" y="27"/>
                      <a:pt x="6" y="30"/>
                    </a:cubicBezTo>
                    <a:cubicBezTo>
                      <a:pt x="0" y="34"/>
                      <a:pt x="0" y="34"/>
                      <a:pt x="0" y="34"/>
                    </a:cubicBezTo>
                    <a:cubicBezTo>
                      <a:pt x="6" y="44"/>
                      <a:pt x="6" y="44"/>
                      <a:pt x="6" y="44"/>
                    </a:cubicBezTo>
                    <a:cubicBezTo>
                      <a:pt x="13" y="41"/>
                      <a:pt x="13" y="41"/>
                      <a:pt x="13" y="41"/>
                    </a:cubicBezTo>
                    <a:cubicBezTo>
                      <a:pt x="15" y="43"/>
                      <a:pt x="16" y="44"/>
                      <a:pt x="20" y="45"/>
                    </a:cubicBezTo>
                    <a:cubicBezTo>
                      <a:pt x="20" y="52"/>
                      <a:pt x="20" y="52"/>
                      <a:pt x="20" y="52"/>
                    </a:cubicBezTo>
                    <a:cubicBezTo>
                      <a:pt x="32" y="52"/>
                      <a:pt x="32" y="52"/>
                      <a:pt x="32" y="52"/>
                    </a:cubicBezTo>
                    <a:cubicBezTo>
                      <a:pt x="32" y="45"/>
                      <a:pt x="32" y="45"/>
                      <a:pt x="32" y="45"/>
                    </a:cubicBezTo>
                    <a:cubicBezTo>
                      <a:pt x="34" y="44"/>
                      <a:pt x="38" y="43"/>
                      <a:pt x="40" y="41"/>
                    </a:cubicBezTo>
                    <a:lnTo>
                      <a:pt x="46" y="44"/>
                    </a:lnTo>
                    <a:close/>
                  </a:path>
                </a:pathLst>
              </a:custGeom>
              <a:noFill/>
              <a:ln w="12700"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sp>
            <p:nvSpPr>
              <p:cNvPr id="472" name="Google Shape;472;p27"/>
              <p:cNvSpPr/>
              <p:nvPr/>
            </p:nvSpPr>
            <p:spPr>
              <a:xfrm>
                <a:off x="5056188" y="4048125"/>
                <a:ext cx="58800" cy="60300"/>
              </a:xfrm>
              <a:prstGeom prst="ellipse">
                <a:avLst/>
              </a:prstGeom>
              <a:noFill/>
              <a:ln w="12700"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sp>
            <p:nvSpPr>
              <p:cNvPr id="473" name="Google Shape;473;p27"/>
              <p:cNvSpPr/>
              <p:nvPr/>
            </p:nvSpPr>
            <p:spPr>
              <a:xfrm>
                <a:off x="4845050" y="4130675"/>
                <a:ext cx="195263" cy="195263"/>
              </a:xfrm>
              <a:custGeom>
                <a:avLst/>
                <a:gdLst/>
                <a:ahLst/>
                <a:cxnLst/>
                <a:rect l="l" t="t" r="r" b="b"/>
                <a:pathLst>
                  <a:path w="52" h="52" extrusionOk="0">
                    <a:moveTo>
                      <a:pt x="46" y="44"/>
                    </a:moveTo>
                    <a:cubicBezTo>
                      <a:pt x="52" y="34"/>
                      <a:pt x="52" y="34"/>
                      <a:pt x="52" y="34"/>
                    </a:cubicBezTo>
                    <a:cubicBezTo>
                      <a:pt x="46" y="30"/>
                      <a:pt x="46" y="30"/>
                      <a:pt x="46" y="30"/>
                    </a:cubicBezTo>
                    <a:cubicBezTo>
                      <a:pt x="46" y="28"/>
                      <a:pt x="46" y="25"/>
                      <a:pt x="46" y="22"/>
                    </a:cubicBezTo>
                    <a:cubicBezTo>
                      <a:pt x="52" y="18"/>
                      <a:pt x="52" y="18"/>
                      <a:pt x="52" y="18"/>
                    </a:cubicBezTo>
                    <a:cubicBezTo>
                      <a:pt x="46" y="8"/>
                      <a:pt x="46" y="8"/>
                      <a:pt x="46" y="8"/>
                    </a:cubicBezTo>
                    <a:cubicBezTo>
                      <a:pt x="40" y="11"/>
                      <a:pt x="40" y="11"/>
                      <a:pt x="40" y="11"/>
                    </a:cubicBezTo>
                    <a:cubicBezTo>
                      <a:pt x="38" y="9"/>
                      <a:pt x="34" y="8"/>
                      <a:pt x="32" y="7"/>
                    </a:cubicBezTo>
                    <a:cubicBezTo>
                      <a:pt x="32" y="0"/>
                      <a:pt x="32" y="0"/>
                      <a:pt x="32" y="0"/>
                    </a:cubicBezTo>
                    <a:cubicBezTo>
                      <a:pt x="20" y="0"/>
                      <a:pt x="20" y="0"/>
                      <a:pt x="20" y="0"/>
                    </a:cubicBezTo>
                    <a:cubicBezTo>
                      <a:pt x="20" y="7"/>
                      <a:pt x="20" y="7"/>
                      <a:pt x="20" y="7"/>
                    </a:cubicBezTo>
                    <a:cubicBezTo>
                      <a:pt x="16" y="8"/>
                      <a:pt x="15" y="9"/>
                      <a:pt x="13" y="11"/>
                    </a:cubicBezTo>
                    <a:cubicBezTo>
                      <a:pt x="7" y="8"/>
                      <a:pt x="7" y="8"/>
                      <a:pt x="7" y="8"/>
                    </a:cubicBezTo>
                    <a:cubicBezTo>
                      <a:pt x="1" y="18"/>
                      <a:pt x="1" y="18"/>
                      <a:pt x="1" y="18"/>
                    </a:cubicBezTo>
                    <a:cubicBezTo>
                      <a:pt x="7" y="22"/>
                      <a:pt x="7" y="22"/>
                      <a:pt x="7" y="22"/>
                    </a:cubicBezTo>
                    <a:cubicBezTo>
                      <a:pt x="6" y="24"/>
                      <a:pt x="6" y="27"/>
                      <a:pt x="6" y="30"/>
                    </a:cubicBezTo>
                    <a:cubicBezTo>
                      <a:pt x="0" y="34"/>
                      <a:pt x="0" y="34"/>
                      <a:pt x="0" y="34"/>
                    </a:cubicBezTo>
                    <a:cubicBezTo>
                      <a:pt x="6" y="44"/>
                      <a:pt x="6" y="44"/>
                      <a:pt x="6" y="44"/>
                    </a:cubicBezTo>
                    <a:cubicBezTo>
                      <a:pt x="13" y="41"/>
                      <a:pt x="13" y="41"/>
                      <a:pt x="13" y="41"/>
                    </a:cubicBezTo>
                    <a:cubicBezTo>
                      <a:pt x="15" y="43"/>
                      <a:pt x="16" y="44"/>
                      <a:pt x="20" y="45"/>
                    </a:cubicBezTo>
                    <a:cubicBezTo>
                      <a:pt x="20" y="52"/>
                      <a:pt x="20" y="52"/>
                      <a:pt x="20" y="52"/>
                    </a:cubicBezTo>
                    <a:cubicBezTo>
                      <a:pt x="32" y="52"/>
                      <a:pt x="32" y="52"/>
                      <a:pt x="32" y="52"/>
                    </a:cubicBezTo>
                    <a:cubicBezTo>
                      <a:pt x="32" y="45"/>
                      <a:pt x="32" y="45"/>
                      <a:pt x="32" y="45"/>
                    </a:cubicBezTo>
                    <a:cubicBezTo>
                      <a:pt x="34" y="44"/>
                      <a:pt x="38" y="43"/>
                      <a:pt x="40" y="41"/>
                    </a:cubicBezTo>
                    <a:lnTo>
                      <a:pt x="46" y="44"/>
                    </a:lnTo>
                    <a:close/>
                  </a:path>
                </a:pathLst>
              </a:custGeom>
              <a:noFill/>
              <a:ln w="12700"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sp>
            <p:nvSpPr>
              <p:cNvPr id="474" name="Google Shape;474;p27"/>
              <p:cNvSpPr/>
              <p:nvPr/>
            </p:nvSpPr>
            <p:spPr>
              <a:xfrm>
                <a:off x="4913313" y="4198938"/>
                <a:ext cx="60300" cy="60300"/>
              </a:xfrm>
              <a:prstGeom prst="ellipse">
                <a:avLst/>
              </a:prstGeom>
              <a:noFill/>
              <a:ln w="12700"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grpSp>
      </p:grpSp>
      <p:grpSp>
        <p:nvGrpSpPr>
          <p:cNvPr id="475" name="Google Shape;475;p27"/>
          <p:cNvGrpSpPr/>
          <p:nvPr/>
        </p:nvGrpSpPr>
        <p:grpSpPr>
          <a:xfrm>
            <a:off x="7666869" y="1359190"/>
            <a:ext cx="346075" cy="195263"/>
            <a:chOff x="4119563" y="2970214"/>
            <a:chExt cx="346075" cy="195263"/>
          </a:xfrm>
        </p:grpSpPr>
        <p:sp>
          <p:nvSpPr>
            <p:cNvPr id="476" name="Google Shape;476;p27"/>
            <p:cNvSpPr/>
            <p:nvPr/>
          </p:nvSpPr>
          <p:spPr>
            <a:xfrm>
              <a:off x="4262438" y="3022601"/>
              <a:ext cx="46038" cy="90488"/>
            </a:xfrm>
            <a:custGeom>
              <a:avLst/>
              <a:gdLst/>
              <a:ahLst/>
              <a:cxnLst/>
              <a:rect l="l" t="t" r="r" b="b"/>
              <a:pathLst>
                <a:path w="12" h="24" extrusionOk="0">
                  <a:moveTo>
                    <a:pt x="0" y="18"/>
                  </a:moveTo>
                  <a:cubicBezTo>
                    <a:pt x="0" y="21"/>
                    <a:pt x="3" y="24"/>
                    <a:pt x="6" y="24"/>
                  </a:cubicBezTo>
                  <a:cubicBezTo>
                    <a:pt x="9" y="24"/>
                    <a:pt x="12" y="21"/>
                    <a:pt x="12" y="18"/>
                  </a:cubicBezTo>
                  <a:cubicBezTo>
                    <a:pt x="12" y="15"/>
                    <a:pt x="9" y="12"/>
                    <a:pt x="6" y="12"/>
                  </a:cubicBezTo>
                  <a:cubicBezTo>
                    <a:pt x="3" y="12"/>
                    <a:pt x="0" y="9"/>
                    <a:pt x="0" y="6"/>
                  </a:cubicBezTo>
                  <a:cubicBezTo>
                    <a:pt x="0" y="3"/>
                    <a:pt x="3" y="0"/>
                    <a:pt x="6" y="0"/>
                  </a:cubicBezTo>
                  <a:cubicBezTo>
                    <a:pt x="9" y="0"/>
                    <a:pt x="12" y="3"/>
                    <a:pt x="12" y="6"/>
                  </a:cubicBezTo>
                </a:path>
              </a:pathLst>
            </a:custGeom>
            <a:noFill/>
            <a:ln w="14275" cap="rnd"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cxnSp>
          <p:nvCxnSpPr>
            <p:cNvPr id="477" name="Google Shape;477;p27"/>
            <p:cNvCxnSpPr/>
            <p:nvPr/>
          </p:nvCxnSpPr>
          <p:spPr>
            <a:xfrm>
              <a:off x="4286251" y="3113089"/>
              <a:ext cx="0" cy="14400"/>
            </a:xfrm>
            <a:prstGeom prst="straightConnector1">
              <a:avLst/>
            </a:prstGeom>
            <a:noFill/>
            <a:ln w="14275" cap="rnd" cmpd="sng">
              <a:solidFill>
                <a:schemeClr val="lt1"/>
              </a:solidFill>
              <a:prstDash val="solid"/>
              <a:round/>
              <a:headEnd type="none" w="med" len="med"/>
              <a:tailEnd type="none" w="med" len="med"/>
            </a:ln>
          </p:spPr>
        </p:cxnSp>
        <p:cxnSp>
          <p:nvCxnSpPr>
            <p:cNvPr id="478" name="Google Shape;478;p27"/>
            <p:cNvCxnSpPr/>
            <p:nvPr/>
          </p:nvCxnSpPr>
          <p:spPr>
            <a:xfrm>
              <a:off x="4286251" y="3006726"/>
              <a:ext cx="0" cy="15900"/>
            </a:xfrm>
            <a:prstGeom prst="straightConnector1">
              <a:avLst/>
            </a:prstGeom>
            <a:noFill/>
            <a:ln w="14275" cap="rnd" cmpd="sng">
              <a:solidFill>
                <a:schemeClr val="lt1"/>
              </a:solidFill>
              <a:prstDash val="solid"/>
              <a:round/>
              <a:headEnd type="none" w="med" len="med"/>
              <a:tailEnd type="none" w="med" len="med"/>
            </a:ln>
          </p:spPr>
        </p:cxnSp>
        <p:sp>
          <p:nvSpPr>
            <p:cNvPr id="479" name="Google Shape;479;p27"/>
            <p:cNvSpPr/>
            <p:nvPr/>
          </p:nvSpPr>
          <p:spPr>
            <a:xfrm>
              <a:off x="4119563" y="2970214"/>
              <a:ext cx="346075" cy="195263"/>
            </a:xfrm>
            <a:custGeom>
              <a:avLst/>
              <a:gdLst/>
              <a:ahLst/>
              <a:cxnLst/>
              <a:rect l="l" t="t" r="r" b="b"/>
              <a:pathLst>
                <a:path w="92" h="52" extrusionOk="0">
                  <a:moveTo>
                    <a:pt x="92" y="26"/>
                  </a:moveTo>
                  <a:cubicBezTo>
                    <a:pt x="92" y="18"/>
                    <a:pt x="87" y="12"/>
                    <a:pt x="80" y="9"/>
                  </a:cubicBezTo>
                  <a:cubicBezTo>
                    <a:pt x="80" y="0"/>
                    <a:pt x="80" y="0"/>
                    <a:pt x="80" y="0"/>
                  </a:cubicBezTo>
                  <a:cubicBezTo>
                    <a:pt x="12" y="0"/>
                    <a:pt x="12" y="0"/>
                    <a:pt x="12" y="0"/>
                  </a:cubicBezTo>
                  <a:cubicBezTo>
                    <a:pt x="12" y="9"/>
                    <a:pt x="12" y="9"/>
                    <a:pt x="12" y="9"/>
                  </a:cubicBezTo>
                  <a:cubicBezTo>
                    <a:pt x="5" y="12"/>
                    <a:pt x="0" y="18"/>
                    <a:pt x="0" y="26"/>
                  </a:cubicBezTo>
                  <a:cubicBezTo>
                    <a:pt x="0" y="34"/>
                    <a:pt x="5" y="40"/>
                    <a:pt x="12" y="43"/>
                  </a:cubicBezTo>
                  <a:cubicBezTo>
                    <a:pt x="12" y="52"/>
                    <a:pt x="12" y="52"/>
                    <a:pt x="12" y="52"/>
                  </a:cubicBezTo>
                  <a:cubicBezTo>
                    <a:pt x="80" y="52"/>
                    <a:pt x="80" y="52"/>
                    <a:pt x="80" y="52"/>
                  </a:cubicBezTo>
                  <a:cubicBezTo>
                    <a:pt x="80" y="43"/>
                    <a:pt x="80" y="43"/>
                    <a:pt x="80" y="43"/>
                  </a:cubicBezTo>
                  <a:cubicBezTo>
                    <a:pt x="87" y="40"/>
                    <a:pt x="92" y="34"/>
                    <a:pt x="92" y="26"/>
                  </a:cubicBezTo>
                  <a:close/>
                </a:path>
              </a:pathLst>
            </a:custGeom>
            <a:noFill/>
            <a:ln w="14275" cap="flat" cmpd="sng">
              <a:solidFill>
                <a:schemeClr val="lt1"/>
              </a:solidFill>
              <a:prstDash val="solid"/>
              <a:round/>
              <a:headEnd type="none" w="sm" len="sm"/>
              <a:tailEnd type="none" w="sm" len="sm"/>
            </a:ln>
          </p:spPr>
          <p:txBody>
            <a:bodyPr spcFirstLastPara="1" wrap="square" lIns="91433" tIns="45700" rIns="91433" bIns="45700" anchor="t" anchorCtr="0">
              <a:noAutofit/>
            </a:bodyPr>
            <a:lstStyle/>
            <a:p>
              <a:endParaRPr sz="1867">
                <a:solidFill>
                  <a:schemeClr val="dk1"/>
                </a:solidFill>
                <a:latin typeface="Calibri"/>
                <a:ea typeface="Calibri"/>
                <a:cs typeface="Calibri"/>
                <a:sym typeface="Calibri"/>
              </a:endParaRPr>
            </a:p>
          </p:txBody>
        </p:sp>
      </p:grpSp>
      <p:sp>
        <p:nvSpPr>
          <p:cNvPr id="480" name="Google Shape;480;p27"/>
          <p:cNvSpPr txBox="1">
            <a:spLocks noGrp="1"/>
          </p:cNvSpPr>
          <p:nvPr>
            <p:ph type="title"/>
          </p:nvPr>
        </p:nvSpPr>
        <p:spPr>
          <a:xfrm>
            <a:off x="498975" y="67675"/>
            <a:ext cx="11320400" cy="685600"/>
          </a:xfrm>
          <a:prstGeom prst="rect">
            <a:avLst/>
          </a:prstGeom>
        </p:spPr>
        <p:txBody>
          <a:bodyPr spcFirstLastPara="1" vert="horz" wrap="square" lIns="91433" tIns="45700" rIns="91433" bIns="45700" rtlCol="0" anchor="ctr" anchorCtr="0">
            <a:noAutofit/>
          </a:bodyPr>
          <a:lstStyle/>
          <a:p>
            <a:pPr>
              <a:spcBef>
                <a:spcPts val="0"/>
              </a:spcBef>
            </a:pPr>
            <a:r>
              <a:rPr lang="en">
                <a:solidFill>
                  <a:srgbClr val="FFFFFF"/>
                </a:solidFill>
                <a:highlight>
                  <a:srgbClr val="41357A"/>
                </a:highlight>
              </a:rPr>
              <a:t>BUSINESS ANALYST</a:t>
            </a:r>
            <a:endParaRPr>
              <a:solidFill>
                <a:srgbClr val="FFFFFF"/>
              </a:solidFill>
              <a:highlight>
                <a:srgbClr val="41357A"/>
              </a:highlight>
            </a:endParaRPr>
          </a:p>
        </p:txBody>
      </p:sp>
      <p:sp>
        <p:nvSpPr>
          <p:cNvPr id="481" name="Google Shape;481;p27"/>
          <p:cNvSpPr txBox="1">
            <a:spLocks noGrp="1"/>
          </p:cNvSpPr>
          <p:nvPr>
            <p:ph type="sldNum" idx="12"/>
          </p:nvPr>
        </p:nvSpPr>
        <p:spPr>
          <a:xfrm>
            <a:off x="8610600" y="6356351"/>
            <a:ext cx="2743200" cy="365200"/>
          </a:xfrm>
          <a:prstGeom prst="rect">
            <a:avLst/>
          </a:prstGeom>
        </p:spPr>
        <p:txBody>
          <a:bodyPr spcFirstLastPara="1" vert="horz" wrap="square" lIns="91433" tIns="45700" rIns="91433" bIns="45700" rtlCol="0" anchor="ctr" anchorCtr="0">
            <a:noAutofit/>
          </a:bodyPr>
          <a:lstStyle/>
          <a:p>
            <a:pPr>
              <a:buClr>
                <a:srgbClr val="000000"/>
              </a:buClr>
            </a:pPr>
            <a:fld id="{00000000-1234-1234-1234-123412341234}" type="slidenum">
              <a:rPr lang="en"/>
              <a:pPr>
                <a:buClr>
                  <a:srgbClr val="000000"/>
                </a:buClr>
              </a:pPr>
              <a:t>26</a:t>
            </a:fld>
            <a:endParaRPr/>
          </a:p>
        </p:txBody>
      </p:sp>
      <p:pic>
        <p:nvPicPr>
          <p:cNvPr id="482" name="Google Shape;482;p27"/>
          <p:cNvPicPr preferRelativeResize="0"/>
          <p:nvPr/>
        </p:nvPicPr>
        <p:blipFill>
          <a:blip r:embed="rId4">
            <a:alphaModFix/>
          </a:blip>
          <a:stretch>
            <a:fillRect/>
          </a:stretch>
        </p:blipFill>
        <p:spPr>
          <a:xfrm>
            <a:off x="4932512" y="2006500"/>
            <a:ext cx="2542032" cy="284378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28"/>
          <p:cNvSpPr txBox="1">
            <a:spLocks noGrp="1"/>
          </p:cNvSpPr>
          <p:nvPr>
            <p:ph type="title"/>
          </p:nvPr>
        </p:nvSpPr>
        <p:spPr>
          <a:xfrm>
            <a:off x="422255" y="162625"/>
            <a:ext cx="7380400" cy="510000"/>
          </a:xfrm>
          <a:prstGeom prst="rect">
            <a:avLst/>
          </a:prstGeom>
        </p:spPr>
        <p:txBody>
          <a:bodyPr spcFirstLastPara="1" vert="horz" wrap="square" lIns="91433" tIns="45700" rIns="91433" bIns="45700" rtlCol="0" anchor="ctr" anchorCtr="0">
            <a:noAutofit/>
          </a:bodyPr>
          <a:lstStyle/>
          <a:p>
            <a:r>
              <a:rPr lang="nn-NO" sz="2667" b="1" dirty="0">
                <a:latin typeface="Calibri"/>
                <a:ea typeface="Calibri"/>
                <a:cs typeface="Calibri"/>
                <a:sym typeface="Calibri"/>
              </a:rPr>
              <a:t>Data Analyst Vs Data Scientist Vs Data Enineer</a:t>
            </a:r>
          </a:p>
        </p:txBody>
      </p:sp>
      <p:pic>
        <p:nvPicPr>
          <p:cNvPr id="489" name="Google Shape;489;p28"/>
          <p:cNvPicPr preferRelativeResize="0"/>
          <p:nvPr/>
        </p:nvPicPr>
        <p:blipFill>
          <a:blip r:embed="rId3">
            <a:alphaModFix/>
          </a:blip>
          <a:stretch>
            <a:fillRect/>
          </a:stretch>
        </p:blipFill>
        <p:spPr>
          <a:xfrm>
            <a:off x="422251" y="866100"/>
            <a:ext cx="11589527" cy="5908600"/>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5B53C411-CAED-477E-B904-D92EAF35E2D8}"/>
                  </a:ext>
                </a:extLst>
              </p14:cNvPr>
              <p14:cNvContentPartPr/>
              <p14:nvPr/>
            </p14:nvContentPartPr>
            <p14:xfrm>
              <a:off x="10434535" y="296341"/>
              <a:ext cx="1230480" cy="245160"/>
            </p14:xfrm>
          </p:contentPart>
        </mc:Choice>
        <mc:Fallback xmlns="">
          <p:pic>
            <p:nvPicPr>
              <p:cNvPr id="2" name="Ink 1">
                <a:extLst>
                  <a:ext uri="{FF2B5EF4-FFF2-40B4-BE49-F238E27FC236}">
                    <a16:creationId xmlns:a16="http://schemas.microsoft.com/office/drawing/2014/main" id="{5B53C411-CAED-477E-B904-D92EAF35E2D8}"/>
                  </a:ext>
                </a:extLst>
              </p:cNvPr>
              <p:cNvPicPr/>
              <p:nvPr/>
            </p:nvPicPr>
            <p:blipFill>
              <a:blip r:embed="rId5"/>
              <a:stretch>
                <a:fillRect/>
              </a:stretch>
            </p:blipFill>
            <p:spPr>
              <a:xfrm>
                <a:off x="10371535" y="233341"/>
                <a:ext cx="1356120" cy="370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C36AEC16-ABA5-4929-8E31-56737AF20E7A}"/>
                  </a:ext>
                </a:extLst>
              </p14:cNvPr>
              <p14:cNvContentPartPr/>
              <p14:nvPr/>
            </p14:nvContentPartPr>
            <p14:xfrm>
              <a:off x="10565215" y="466981"/>
              <a:ext cx="1024200" cy="117360"/>
            </p14:xfrm>
          </p:contentPart>
        </mc:Choice>
        <mc:Fallback xmlns="">
          <p:pic>
            <p:nvPicPr>
              <p:cNvPr id="3" name="Ink 2">
                <a:extLst>
                  <a:ext uri="{FF2B5EF4-FFF2-40B4-BE49-F238E27FC236}">
                    <a16:creationId xmlns:a16="http://schemas.microsoft.com/office/drawing/2014/main" id="{C36AEC16-ABA5-4929-8E31-56737AF20E7A}"/>
                  </a:ext>
                </a:extLst>
              </p:cNvPr>
              <p:cNvPicPr/>
              <p:nvPr/>
            </p:nvPicPr>
            <p:blipFill>
              <a:blip r:embed="rId7"/>
              <a:stretch>
                <a:fillRect/>
              </a:stretch>
            </p:blipFill>
            <p:spPr>
              <a:xfrm>
                <a:off x="10502575" y="403981"/>
                <a:ext cx="1149840" cy="243000"/>
              </a:xfrm>
              <a:prstGeom prst="rect">
                <a:avLst/>
              </a:prstGeom>
            </p:spPr>
          </p:pic>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29"/>
          <p:cNvSpPr txBox="1">
            <a:spLocks noGrp="1"/>
          </p:cNvSpPr>
          <p:nvPr>
            <p:ph type="sldNum" idx="12"/>
          </p:nvPr>
        </p:nvSpPr>
        <p:spPr>
          <a:xfrm>
            <a:off x="8472457" y="4663217"/>
            <a:ext cx="548800" cy="393600"/>
          </a:xfrm>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en"/>
              <a:pPr/>
              <a:t>28</a:t>
            </a:fld>
            <a:endParaRPr/>
          </a:p>
        </p:txBody>
      </p:sp>
      <p:cxnSp>
        <p:nvCxnSpPr>
          <p:cNvPr id="495" name="Google Shape;495;p29"/>
          <p:cNvCxnSpPr>
            <a:stCxn id="496" idx="2"/>
            <a:endCxn id="497" idx="0"/>
          </p:cNvCxnSpPr>
          <p:nvPr/>
        </p:nvCxnSpPr>
        <p:spPr>
          <a:xfrm>
            <a:off x="3124257" y="3690173"/>
            <a:ext cx="0" cy="966800"/>
          </a:xfrm>
          <a:prstGeom prst="straightConnector1">
            <a:avLst/>
          </a:prstGeom>
          <a:noFill/>
          <a:ln w="9525" cap="flat" cmpd="sng">
            <a:solidFill>
              <a:srgbClr val="3F3F3F"/>
            </a:solidFill>
            <a:prstDash val="solid"/>
            <a:miter lim="800000"/>
            <a:headEnd type="none" w="sm" len="sm"/>
            <a:tailEnd type="none" w="sm" len="sm"/>
          </a:ln>
        </p:spPr>
      </p:cxnSp>
      <p:sp>
        <p:nvSpPr>
          <p:cNvPr id="498" name="Google Shape;498;p29"/>
          <p:cNvSpPr/>
          <p:nvPr/>
        </p:nvSpPr>
        <p:spPr>
          <a:xfrm>
            <a:off x="864057" y="2674973"/>
            <a:ext cx="1015200" cy="1015200"/>
          </a:xfrm>
          <a:prstGeom prst="rect">
            <a:avLst/>
          </a:prstGeom>
          <a:solidFill>
            <a:schemeClr val="lt1"/>
          </a:solidFill>
          <a:ln w="12700" cap="flat" cmpd="sng">
            <a:solidFill>
              <a:srgbClr val="7F7F7F"/>
            </a:solidFill>
            <a:prstDash val="solid"/>
            <a:miter lim="800000"/>
            <a:headEnd type="none" w="sm" len="sm"/>
            <a:tailEnd type="none" w="sm" len="sm"/>
          </a:ln>
        </p:spPr>
        <p:txBody>
          <a:bodyPr spcFirstLastPara="1" wrap="square" lIns="91433" tIns="45700" rIns="91433" bIns="45700" anchor="ctr" anchorCtr="0">
            <a:noAutofit/>
          </a:bodyPr>
          <a:lstStyle/>
          <a:p>
            <a:pPr algn="ctr"/>
            <a:r>
              <a:rPr lang="en" sz="1467">
                <a:solidFill>
                  <a:schemeClr val="dk1"/>
                </a:solidFill>
                <a:latin typeface="Calibri"/>
                <a:ea typeface="Calibri"/>
                <a:cs typeface="Calibri"/>
                <a:sym typeface="Calibri"/>
              </a:rPr>
              <a:t>Lorem Ipsum</a:t>
            </a:r>
            <a:endParaRPr sz="1467"/>
          </a:p>
        </p:txBody>
      </p:sp>
      <p:sp>
        <p:nvSpPr>
          <p:cNvPr id="496" name="Google Shape;496;p29"/>
          <p:cNvSpPr/>
          <p:nvPr/>
        </p:nvSpPr>
        <p:spPr>
          <a:xfrm>
            <a:off x="2616657" y="2674973"/>
            <a:ext cx="1015200" cy="1015200"/>
          </a:xfrm>
          <a:prstGeom prst="rect">
            <a:avLst/>
          </a:prstGeom>
          <a:solidFill>
            <a:schemeClr val="lt1"/>
          </a:solidFill>
          <a:ln w="12700" cap="flat" cmpd="sng">
            <a:solidFill>
              <a:srgbClr val="7F7F7F"/>
            </a:solidFill>
            <a:prstDash val="solid"/>
            <a:miter lim="800000"/>
            <a:headEnd type="none" w="sm" len="sm"/>
            <a:tailEnd type="none" w="sm" len="sm"/>
          </a:ln>
        </p:spPr>
        <p:txBody>
          <a:bodyPr spcFirstLastPara="1" wrap="square" lIns="91433" tIns="45700" rIns="91433" bIns="45700" anchor="ctr" anchorCtr="0">
            <a:noAutofit/>
          </a:bodyPr>
          <a:lstStyle/>
          <a:p>
            <a:pPr algn="ctr"/>
            <a:r>
              <a:rPr lang="en" sz="1467">
                <a:solidFill>
                  <a:schemeClr val="dk1"/>
                </a:solidFill>
                <a:latin typeface="Calibri"/>
                <a:ea typeface="Calibri"/>
                <a:cs typeface="Calibri"/>
                <a:sym typeface="Calibri"/>
              </a:rPr>
              <a:t>Lorem Ipsum</a:t>
            </a:r>
            <a:endParaRPr sz="1467">
              <a:solidFill>
                <a:schemeClr val="dk1"/>
              </a:solidFill>
              <a:latin typeface="Calibri"/>
              <a:ea typeface="Calibri"/>
              <a:cs typeface="Calibri"/>
              <a:sym typeface="Calibri"/>
            </a:endParaRPr>
          </a:p>
        </p:txBody>
      </p:sp>
      <p:sp>
        <p:nvSpPr>
          <p:cNvPr id="499" name="Google Shape;499;p29"/>
          <p:cNvSpPr/>
          <p:nvPr/>
        </p:nvSpPr>
        <p:spPr>
          <a:xfrm>
            <a:off x="8636457" y="2674973"/>
            <a:ext cx="1015200" cy="1015200"/>
          </a:xfrm>
          <a:prstGeom prst="rect">
            <a:avLst/>
          </a:prstGeom>
          <a:solidFill>
            <a:schemeClr val="lt1"/>
          </a:solidFill>
          <a:ln w="12700" cap="flat" cmpd="sng">
            <a:solidFill>
              <a:schemeClr val="accent2"/>
            </a:solidFill>
            <a:prstDash val="solid"/>
            <a:miter lim="800000"/>
            <a:headEnd type="none" w="sm" len="sm"/>
            <a:tailEnd type="none" w="sm" len="sm"/>
          </a:ln>
        </p:spPr>
        <p:txBody>
          <a:bodyPr spcFirstLastPara="1" wrap="square" lIns="91433" tIns="45700" rIns="91433" bIns="45700" anchor="ctr" anchorCtr="0">
            <a:noAutofit/>
          </a:bodyPr>
          <a:lstStyle/>
          <a:p>
            <a:pPr algn="ctr"/>
            <a:r>
              <a:rPr lang="en" sz="1467">
                <a:solidFill>
                  <a:schemeClr val="dk1"/>
                </a:solidFill>
                <a:latin typeface="Calibri"/>
                <a:ea typeface="Calibri"/>
                <a:cs typeface="Calibri"/>
                <a:sym typeface="Calibri"/>
              </a:rPr>
              <a:t>Lorem Ipsum</a:t>
            </a:r>
            <a:endParaRPr sz="1467">
              <a:solidFill>
                <a:schemeClr val="dk1"/>
              </a:solidFill>
              <a:latin typeface="Calibri"/>
              <a:ea typeface="Calibri"/>
              <a:cs typeface="Calibri"/>
              <a:sym typeface="Calibri"/>
            </a:endParaRPr>
          </a:p>
        </p:txBody>
      </p:sp>
      <p:sp>
        <p:nvSpPr>
          <p:cNvPr id="500" name="Google Shape;500;p29"/>
          <p:cNvSpPr/>
          <p:nvPr/>
        </p:nvSpPr>
        <p:spPr>
          <a:xfrm>
            <a:off x="4782797" y="1403180"/>
            <a:ext cx="2626400" cy="518000"/>
          </a:xfrm>
          <a:prstGeom prst="roundRect">
            <a:avLst>
              <a:gd name="adj" fmla="val 20614"/>
            </a:avLst>
          </a:prstGeom>
          <a:noFill/>
          <a:ln w="38100" cap="flat" cmpd="sng">
            <a:solidFill>
              <a:srgbClr val="999999"/>
            </a:solidFill>
            <a:prstDash val="solid"/>
            <a:miter lim="800000"/>
            <a:headEnd type="none" w="sm" len="sm"/>
            <a:tailEnd type="none" w="sm" len="sm"/>
          </a:ln>
        </p:spPr>
        <p:txBody>
          <a:bodyPr spcFirstLastPara="1" wrap="square" lIns="91433" tIns="45700" rIns="91433" bIns="45700" anchor="ctr" anchorCtr="0">
            <a:noAutofit/>
          </a:bodyPr>
          <a:lstStyle/>
          <a:p>
            <a:pPr algn="ctr"/>
            <a:r>
              <a:rPr lang="en" sz="1600" b="1">
                <a:solidFill>
                  <a:schemeClr val="dk1"/>
                </a:solidFill>
                <a:latin typeface="Calibri"/>
                <a:ea typeface="Calibri"/>
                <a:cs typeface="Calibri"/>
                <a:sym typeface="Calibri"/>
              </a:rPr>
              <a:t>CTO/CDO</a:t>
            </a:r>
            <a:endParaRPr sz="1467"/>
          </a:p>
        </p:txBody>
      </p:sp>
      <p:cxnSp>
        <p:nvCxnSpPr>
          <p:cNvPr id="501" name="Google Shape;501;p29"/>
          <p:cNvCxnSpPr>
            <a:stCxn id="500" idx="2"/>
            <a:endCxn id="502" idx="0"/>
          </p:cNvCxnSpPr>
          <p:nvPr/>
        </p:nvCxnSpPr>
        <p:spPr>
          <a:xfrm rot="5400000">
            <a:off x="3356797" y="-64020"/>
            <a:ext cx="754000" cy="4724400"/>
          </a:xfrm>
          <a:prstGeom prst="bentConnector3">
            <a:avLst>
              <a:gd name="adj1" fmla="val 50007"/>
            </a:avLst>
          </a:prstGeom>
          <a:noFill/>
          <a:ln w="9525" cap="flat" cmpd="sng">
            <a:solidFill>
              <a:srgbClr val="3F3F3F"/>
            </a:solidFill>
            <a:prstDash val="solid"/>
            <a:miter lim="800000"/>
            <a:headEnd type="oval" w="med" len="med"/>
            <a:tailEnd type="oval" w="med" len="med"/>
          </a:ln>
        </p:spPr>
      </p:cxnSp>
      <p:cxnSp>
        <p:nvCxnSpPr>
          <p:cNvPr id="503" name="Google Shape;503;p29"/>
          <p:cNvCxnSpPr>
            <a:stCxn id="500" idx="2"/>
            <a:endCxn id="504" idx="0"/>
          </p:cNvCxnSpPr>
          <p:nvPr/>
        </p:nvCxnSpPr>
        <p:spPr>
          <a:xfrm rot="-5400000" flipH="1">
            <a:off x="8271997" y="-254820"/>
            <a:ext cx="753600" cy="5105600"/>
          </a:xfrm>
          <a:prstGeom prst="bentConnector3">
            <a:avLst>
              <a:gd name="adj1" fmla="val 50006"/>
            </a:avLst>
          </a:prstGeom>
          <a:noFill/>
          <a:ln w="9525" cap="flat" cmpd="sng">
            <a:solidFill>
              <a:srgbClr val="3F3F3F"/>
            </a:solidFill>
            <a:prstDash val="solid"/>
            <a:miter lim="800000"/>
            <a:headEnd type="oval" w="med" len="med"/>
            <a:tailEnd type="oval" w="med" len="med"/>
          </a:ln>
        </p:spPr>
      </p:cxnSp>
      <p:sp>
        <p:nvSpPr>
          <p:cNvPr id="505" name="Google Shape;505;p29"/>
          <p:cNvSpPr/>
          <p:nvPr/>
        </p:nvSpPr>
        <p:spPr>
          <a:xfrm>
            <a:off x="2616655" y="4066003"/>
            <a:ext cx="1015200" cy="365200"/>
          </a:xfrm>
          <a:prstGeom prst="rect">
            <a:avLst/>
          </a:prstGeom>
          <a:solidFill>
            <a:schemeClr val="lt1"/>
          </a:solidFill>
          <a:ln w="12700" cap="flat" cmpd="sng">
            <a:solidFill>
              <a:srgbClr val="7F7F7F"/>
            </a:solidFill>
            <a:prstDash val="solid"/>
            <a:miter lim="800000"/>
            <a:headEnd type="none" w="sm" len="sm"/>
            <a:tailEnd type="none" w="sm" len="sm"/>
          </a:ln>
        </p:spPr>
        <p:txBody>
          <a:bodyPr spcFirstLastPara="1" wrap="square" lIns="91433" tIns="45700" rIns="91433" bIns="45700" anchor="ctr" anchorCtr="0">
            <a:noAutofit/>
          </a:bodyPr>
          <a:lstStyle/>
          <a:p>
            <a:pPr algn="ctr"/>
            <a:r>
              <a:rPr lang="en" sz="1467">
                <a:solidFill>
                  <a:schemeClr val="dk1"/>
                </a:solidFill>
                <a:latin typeface="Calibri"/>
                <a:ea typeface="Calibri"/>
                <a:cs typeface="Calibri"/>
                <a:sym typeface="Calibri"/>
              </a:rPr>
              <a:t>Staff</a:t>
            </a:r>
            <a:endParaRPr sz="1467"/>
          </a:p>
        </p:txBody>
      </p:sp>
      <p:sp>
        <p:nvSpPr>
          <p:cNvPr id="497" name="Google Shape;497;p29"/>
          <p:cNvSpPr/>
          <p:nvPr/>
        </p:nvSpPr>
        <p:spPr>
          <a:xfrm>
            <a:off x="2616655" y="4656889"/>
            <a:ext cx="1015200" cy="365200"/>
          </a:xfrm>
          <a:prstGeom prst="rect">
            <a:avLst/>
          </a:prstGeom>
          <a:solidFill>
            <a:schemeClr val="lt1"/>
          </a:solidFill>
          <a:ln w="12700" cap="flat" cmpd="sng">
            <a:solidFill>
              <a:srgbClr val="7F7F7F"/>
            </a:solidFill>
            <a:prstDash val="solid"/>
            <a:miter lim="800000"/>
            <a:headEnd type="none" w="sm" len="sm"/>
            <a:tailEnd type="none" w="sm" len="sm"/>
          </a:ln>
        </p:spPr>
        <p:txBody>
          <a:bodyPr spcFirstLastPara="1" wrap="square" lIns="91433" tIns="45700" rIns="91433" bIns="45700" anchor="ctr" anchorCtr="0">
            <a:noAutofit/>
          </a:bodyPr>
          <a:lstStyle/>
          <a:p>
            <a:pPr algn="ctr"/>
            <a:r>
              <a:rPr lang="en" sz="1467">
                <a:solidFill>
                  <a:schemeClr val="dk1"/>
                </a:solidFill>
                <a:latin typeface="Calibri"/>
                <a:ea typeface="Calibri"/>
                <a:cs typeface="Calibri"/>
                <a:sym typeface="Calibri"/>
              </a:rPr>
              <a:t>Staff</a:t>
            </a:r>
            <a:endParaRPr sz="1467"/>
          </a:p>
        </p:txBody>
      </p:sp>
      <p:grpSp>
        <p:nvGrpSpPr>
          <p:cNvPr id="506" name="Google Shape;506;p29"/>
          <p:cNvGrpSpPr/>
          <p:nvPr/>
        </p:nvGrpSpPr>
        <p:grpSpPr>
          <a:xfrm>
            <a:off x="6502857" y="2674974"/>
            <a:ext cx="1015200" cy="2938993"/>
            <a:chOff x="6274257" y="2674973"/>
            <a:chExt cx="1015200" cy="2938993"/>
          </a:xfrm>
        </p:grpSpPr>
        <p:cxnSp>
          <p:nvCxnSpPr>
            <p:cNvPr id="507" name="Google Shape;507;p29"/>
            <p:cNvCxnSpPr>
              <a:stCxn id="508" idx="2"/>
              <a:endCxn id="509" idx="0"/>
            </p:cNvCxnSpPr>
            <p:nvPr/>
          </p:nvCxnSpPr>
          <p:spPr>
            <a:xfrm>
              <a:off x="6781857" y="3690173"/>
              <a:ext cx="0" cy="1558800"/>
            </a:xfrm>
            <a:prstGeom prst="straightConnector1">
              <a:avLst/>
            </a:prstGeom>
            <a:noFill/>
            <a:ln w="9525" cap="flat" cmpd="sng">
              <a:solidFill>
                <a:srgbClr val="3F3F3F"/>
              </a:solidFill>
              <a:prstDash val="solid"/>
              <a:miter lim="800000"/>
              <a:headEnd type="none" w="sm" len="sm"/>
              <a:tailEnd type="none" w="sm" len="sm"/>
            </a:ln>
          </p:spPr>
        </p:cxnSp>
        <p:sp>
          <p:nvSpPr>
            <p:cNvPr id="508" name="Google Shape;508;p29"/>
            <p:cNvSpPr/>
            <p:nvPr/>
          </p:nvSpPr>
          <p:spPr>
            <a:xfrm>
              <a:off x="6274257" y="2674973"/>
              <a:ext cx="1015200" cy="1015200"/>
            </a:xfrm>
            <a:prstGeom prst="rect">
              <a:avLst/>
            </a:prstGeom>
            <a:solidFill>
              <a:schemeClr val="lt1"/>
            </a:solidFill>
            <a:ln w="12700" cap="flat" cmpd="sng">
              <a:solidFill>
                <a:srgbClr val="000000"/>
              </a:solidFill>
              <a:prstDash val="solid"/>
              <a:miter lim="800000"/>
              <a:headEnd type="none" w="sm" len="sm"/>
              <a:tailEnd type="none" w="sm" len="sm"/>
            </a:ln>
          </p:spPr>
          <p:txBody>
            <a:bodyPr spcFirstLastPara="1" wrap="square" lIns="91433" tIns="45700" rIns="91433" bIns="45700" anchor="ctr" anchorCtr="0">
              <a:noAutofit/>
            </a:bodyPr>
            <a:lstStyle/>
            <a:p>
              <a:pPr algn="ctr"/>
              <a:r>
                <a:rPr lang="en" sz="1333" b="1">
                  <a:solidFill>
                    <a:schemeClr val="dk1"/>
                  </a:solidFill>
                  <a:latin typeface="Calibri"/>
                  <a:ea typeface="Calibri"/>
                  <a:cs typeface="Calibri"/>
                  <a:sym typeface="Calibri"/>
                </a:rPr>
                <a:t>VP / President</a:t>
              </a:r>
              <a:endParaRPr sz="1333" b="1">
                <a:solidFill>
                  <a:schemeClr val="dk1"/>
                </a:solidFill>
                <a:latin typeface="Calibri"/>
                <a:ea typeface="Calibri"/>
                <a:cs typeface="Calibri"/>
                <a:sym typeface="Calibri"/>
              </a:endParaRPr>
            </a:p>
            <a:p>
              <a:pPr algn="ctr"/>
              <a:r>
                <a:rPr lang="en" sz="1333" b="1">
                  <a:solidFill>
                    <a:schemeClr val="dk1"/>
                  </a:solidFill>
                  <a:latin typeface="Calibri"/>
                  <a:ea typeface="Calibri"/>
                  <a:cs typeface="Calibri"/>
                  <a:sym typeface="Calibri"/>
                </a:rPr>
                <a:t>Data Science</a:t>
              </a:r>
              <a:endParaRPr sz="1067">
                <a:solidFill>
                  <a:schemeClr val="dk1"/>
                </a:solidFill>
                <a:latin typeface="Calibri"/>
                <a:ea typeface="Calibri"/>
                <a:cs typeface="Calibri"/>
                <a:sym typeface="Calibri"/>
              </a:endParaRPr>
            </a:p>
          </p:txBody>
        </p:sp>
        <p:sp>
          <p:nvSpPr>
            <p:cNvPr id="510" name="Google Shape;510;p29"/>
            <p:cNvSpPr/>
            <p:nvPr/>
          </p:nvSpPr>
          <p:spPr>
            <a:xfrm>
              <a:off x="6274257" y="4066003"/>
              <a:ext cx="1015200" cy="365100"/>
            </a:xfrm>
            <a:prstGeom prst="rect">
              <a:avLst/>
            </a:prstGeom>
            <a:solidFill>
              <a:schemeClr val="lt1"/>
            </a:solidFill>
            <a:ln w="12700" cap="flat" cmpd="sng">
              <a:solidFill>
                <a:srgbClr val="000000"/>
              </a:solidFill>
              <a:prstDash val="solid"/>
              <a:miter lim="800000"/>
              <a:headEnd type="none" w="sm" len="sm"/>
              <a:tailEnd type="none" w="sm" len="sm"/>
            </a:ln>
          </p:spPr>
          <p:txBody>
            <a:bodyPr spcFirstLastPara="1" wrap="square" lIns="91433" tIns="45700" rIns="91433" bIns="45700" anchor="ctr" anchorCtr="0">
              <a:noAutofit/>
            </a:bodyPr>
            <a:lstStyle/>
            <a:p>
              <a:pPr algn="ctr"/>
              <a:r>
                <a:rPr lang="en" sz="1467" b="1">
                  <a:solidFill>
                    <a:schemeClr val="dk1"/>
                  </a:solidFill>
                  <a:latin typeface="Calibri"/>
                  <a:ea typeface="Calibri"/>
                  <a:cs typeface="Calibri"/>
                  <a:sym typeface="Calibri"/>
                </a:rPr>
                <a:t>DS</a:t>
              </a:r>
              <a:r>
                <a:rPr lang="en" sz="1200" b="1">
                  <a:latin typeface="Calibri"/>
                  <a:ea typeface="Calibri"/>
                  <a:cs typeface="Calibri"/>
                  <a:sym typeface="Calibri"/>
                </a:rPr>
                <a:t> Manager</a:t>
              </a:r>
              <a:endParaRPr sz="1200" b="1">
                <a:latin typeface="Calibri"/>
                <a:ea typeface="Calibri"/>
                <a:cs typeface="Calibri"/>
                <a:sym typeface="Calibri"/>
              </a:endParaRPr>
            </a:p>
          </p:txBody>
        </p:sp>
        <p:sp>
          <p:nvSpPr>
            <p:cNvPr id="511" name="Google Shape;511;p29"/>
            <p:cNvSpPr/>
            <p:nvPr/>
          </p:nvSpPr>
          <p:spPr>
            <a:xfrm>
              <a:off x="6274257" y="4656889"/>
              <a:ext cx="1015200" cy="365100"/>
            </a:xfrm>
            <a:prstGeom prst="rect">
              <a:avLst/>
            </a:prstGeom>
            <a:solidFill>
              <a:schemeClr val="lt1"/>
            </a:solidFill>
            <a:ln w="12700" cap="flat" cmpd="sng">
              <a:solidFill>
                <a:srgbClr val="000000"/>
              </a:solidFill>
              <a:prstDash val="solid"/>
              <a:miter lim="800000"/>
              <a:headEnd type="none" w="sm" len="sm"/>
              <a:tailEnd type="none" w="sm" len="sm"/>
            </a:ln>
          </p:spPr>
          <p:txBody>
            <a:bodyPr spcFirstLastPara="1" wrap="square" lIns="91433" tIns="45700" rIns="91433" bIns="45700" anchor="ctr" anchorCtr="0">
              <a:noAutofit/>
            </a:bodyPr>
            <a:lstStyle/>
            <a:p>
              <a:pPr algn="ctr"/>
              <a:r>
                <a:rPr lang="en" sz="1200" b="1">
                  <a:latin typeface="Calibri"/>
                  <a:ea typeface="Calibri"/>
                  <a:cs typeface="Calibri"/>
                  <a:sym typeface="Calibri"/>
                </a:rPr>
                <a:t>Senior DS</a:t>
              </a:r>
              <a:endParaRPr sz="1200">
                <a:latin typeface="Calibri"/>
                <a:ea typeface="Calibri"/>
                <a:cs typeface="Calibri"/>
                <a:sym typeface="Calibri"/>
              </a:endParaRPr>
            </a:p>
          </p:txBody>
        </p:sp>
        <p:sp>
          <p:nvSpPr>
            <p:cNvPr id="509" name="Google Shape;509;p29"/>
            <p:cNvSpPr/>
            <p:nvPr/>
          </p:nvSpPr>
          <p:spPr>
            <a:xfrm>
              <a:off x="6274257" y="5248866"/>
              <a:ext cx="1015200" cy="365100"/>
            </a:xfrm>
            <a:prstGeom prst="rect">
              <a:avLst/>
            </a:prstGeom>
            <a:solidFill>
              <a:schemeClr val="lt1"/>
            </a:solidFill>
            <a:ln w="12700" cap="flat" cmpd="sng">
              <a:solidFill>
                <a:srgbClr val="000000"/>
              </a:solidFill>
              <a:prstDash val="solid"/>
              <a:miter lim="800000"/>
              <a:headEnd type="none" w="sm" len="sm"/>
              <a:tailEnd type="none" w="sm" len="sm"/>
            </a:ln>
          </p:spPr>
          <p:txBody>
            <a:bodyPr spcFirstLastPara="1" wrap="square" lIns="91433" tIns="45700" rIns="91433" bIns="45700" anchor="ctr" anchorCtr="0">
              <a:noAutofit/>
            </a:bodyPr>
            <a:lstStyle/>
            <a:p>
              <a:pPr algn="ctr"/>
              <a:r>
                <a:rPr lang="en" sz="1200" b="1">
                  <a:latin typeface="Calibri"/>
                  <a:ea typeface="Calibri"/>
                  <a:cs typeface="Calibri"/>
                  <a:sym typeface="Calibri"/>
                </a:rPr>
                <a:t>Data Scientist</a:t>
              </a:r>
              <a:endParaRPr sz="1200">
                <a:latin typeface="Calibri"/>
                <a:ea typeface="Calibri"/>
                <a:cs typeface="Calibri"/>
                <a:sym typeface="Calibri"/>
              </a:endParaRPr>
            </a:p>
          </p:txBody>
        </p:sp>
      </p:grpSp>
      <p:cxnSp>
        <p:nvCxnSpPr>
          <p:cNvPr id="512" name="Google Shape;512;p29"/>
          <p:cNvCxnSpPr/>
          <p:nvPr/>
        </p:nvCxnSpPr>
        <p:spPr>
          <a:xfrm>
            <a:off x="1371657" y="3704660"/>
            <a:ext cx="0" cy="361200"/>
          </a:xfrm>
          <a:prstGeom prst="straightConnector1">
            <a:avLst/>
          </a:prstGeom>
          <a:noFill/>
          <a:ln w="9525" cap="flat" cmpd="sng">
            <a:solidFill>
              <a:srgbClr val="3F3F3F"/>
            </a:solidFill>
            <a:prstDash val="solid"/>
            <a:miter lim="800000"/>
            <a:headEnd type="none" w="sm" len="sm"/>
            <a:tailEnd type="none" w="sm" len="sm"/>
          </a:ln>
        </p:spPr>
      </p:cxnSp>
      <p:cxnSp>
        <p:nvCxnSpPr>
          <p:cNvPr id="513" name="Google Shape;513;p29"/>
          <p:cNvCxnSpPr/>
          <p:nvPr/>
        </p:nvCxnSpPr>
        <p:spPr>
          <a:xfrm>
            <a:off x="4953000" y="3690060"/>
            <a:ext cx="0" cy="376000"/>
          </a:xfrm>
          <a:prstGeom prst="straightConnector1">
            <a:avLst/>
          </a:prstGeom>
          <a:noFill/>
          <a:ln w="9525" cap="flat" cmpd="sng">
            <a:solidFill>
              <a:srgbClr val="3F3F3F"/>
            </a:solidFill>
            <a:prstDash val="solid"/>
            <a:miter lim="800000"/>
            <a:headEnd type="none" w="sm" len="sm"/>
            <a:tailEnd type="none" w="sm" len="sm"/>
          </a:ln>
        </p:spPr>
      </p:cxnSp>
      <p:sp>
        <p:nvSpPr>
          <p:cNvPr id="514" name="Google Shape;514;p29"/>
          <p:cNvSpPr txBox="1">
            <a:spLocks noGrp="1"/>
          </p:cNvSpPr>
          <p:nvPr>
            <p:ph type="ctrTitle"/>
          </p:nvPr>
        </p:nvSpPr>
        <p:spPr>
          <a:xfrm>
            <a:off x="342075" y="57851"/>
            <a:ext cx="11320400" cy="685600"/>
          </a:xfrm>
          <a:prstGeom prst="rect">
            <a:avLst/>
          </a:prstGeom>
        </p:spPr>
        <p:txBody>
          <a:bodyPr spcFirstLastPara="1" vert="horz" wrap="square" lIns="121900" tIns="121900" rIns="121900" bIns="121900" rtlCol="0" anchor="ctr" anchorCtr="0">
            <a:noAutofit/>
          </a:bodyPr>
          <a:lstStyle/>
          <a:p>
            <a:pPr>
              <a:spcBef>
                <a:spcPts val="0"/>
              </a:spcBef>
            </a:pPr>
            <a:r>
              <a:rPr lang="en">
                <a:solidFill>
                  <a:srgbClr val="FFFFFF"/>
                </a:solidFill>
                <a:highlight>
                  <a:srgbClr val="41357A"/>
                </a:highlight>
              </a:rPr>
              <a:t>ROLE HIERARCHY</a:t>
            </a:r>
            <a:endParaRPr>
              <a:solidFill>
                <a:srgbClr val="FFFFFF"/>
              </a:solidFill>
              <a:highlight>
                <a:srgbClr val="41357A"/>
              </a:highlight>
            </a:endParaRPr>
          </a:p>
        </p:txBody>
      </p:sp>
      <p:grpSp>
        <p:nvGrpSpPr>
          <p:cNvPr id="515" name="Google Shape;515;p29"/>
          <p:cNvGrpSpPr/>
          <p:nvPr/>
        </p:nvGrpSpPr>
        <p:grpSpPr>
          <a:xfrm>
            <a:off x="4445457" y="2704000"/>
            <a:ext cx="1015200" cy="2938993"/>
            <a:chOff x="6274257" y="2674973"/>
            <a:chExt cx="1015200" cy="2938993"/>
          </a:xfrm>
        </p:grpSpPr>
        <p:cxnSp>
          <p:nvCxnSpPr>
            <p:cNvPr id="516" name="Google Shape;516;p29"/>
            <p:cNvCxnSpPr>
              <a:stCxn id="517" idx="2"/>
              <a:endCxn id="518" idx="0"/>
            </p:cNvCxnSpPr>
            <p:nvPr/>
          </p:nvCxnSpPr>
          <p:spPr>
            <a:xfrm>
              <a:off x="6781857" y="3690173"/>
              <a:ext cx="0" cy="1558800"/>
            </a:xfrm>
            <a:prstGeom prst="straightConnector1">
              <a:avLst/>
            </a:prstGeom>
            <a:noFill/>
            <a:ln w="12700" cap="flat" cmpd="sng">
              <a:solidFill>
                <a:srgbClr val="000000"/>
              </a:solidFill>
              <a:prstDash val="solid"/>
              <a:miter lim="800000"/>
              <a:headEnd type="none" w="sm" len="sm"/>
              <a:tailEnd type="none" w="sm" len="sm"/>
            </a:ln>
          </p:spPr>
        </p:cxnSp>
        <p:sp>
          <p:nvSpPr>
            <p:cNvPr id="517" name="Google Shape;517;p29"/>
            <p:cNvSpPr/>
            <p:nvPr/>
          </p:nvSpPr>
          <p:spPr>
            <a:xfrm>
              <a:off x="6274257" y="2674973"/>
              <a:ext cx="1015200" cy="1015200"/>
            </a:xfrm>
            <a:prstGeom prst="rect">
              <a:avLst/>
            </a:prstGeom>
            <a:solidFill>
              <a:schemeClr val="lt1"/>
            </a:solidFill>
            <a:ln w="12700" cap="flat" cmpd="sng">
              <a:solidFill>
                <a:srgbClr val="000000"/>
              </a:solidFill>
              <a:prstDash val="solid"/>
              <a:miter lim="800000"/>
              <a:headEnd type="none" w="sm" len="sm"/>
              <a:tailEnd type="none" w="sm" len="sm"/>
            </a:ln>
          </p:spPr>
          <p:txBody>
            <a:bodyPr spcFirstLastPara="1" wrap="square" lIns="91433" tIns="45700" rIns="91433" bIns="45700" anchor="ctr" anchorCtr="0">
              <a:noAutofit/>
            </a:bodyPr>
            <a:lstStyle/>
            <a:p>
              <a:pPr algn="ctr"/>
              <a:r>
                <a:rPr lang="en" sz="1333" b="1">
                  <a:solidFill>
                    <a:schemeClr val="dk1"/>
                  </a:solidFill>
                  <a:latin typeface="Calibri"/>
                  <a:ea typeface="Calibri"/>
                  <a:cs typeface="Calibri"/>
                  <a:sym typeface="Calibri"/>
                </a:rPr>
                <a:t>VP / President</a:t>
              </a:r>
              <a:endParaRPr sz="1333" b="1">
                <a:solidFill>
                  <a:schemeClr val="dk1"/>
                </a:solidFill>
                <a:latin typeface="Calibri"/>
                <a:ea typeface="Calibri"/>
                <a:cs typeface="Calibri"/>
                <a:sym typeface="Calibri"/>
              </a:endParaRPr>
            </a:p>
            <a:p>
              <a:pPr algn="ctr"/>
              <a:r>
                <a:rPr lang="en" sz="1333" b="1">
                  <a:solidFill>
                    <a:schemeClr val="dk1"/>
                  </a:solidFill>
                  <a:latin typeface="Calibri"/>
                  <a:ea typeface="Calibri"/>
                  <a:cs typeface="Calibri"/>
                  <a:sym typeface="Calibri"/>
                </a:rPr>
                <a:t>Analytics</a:t>
              </a:r>
              <a:endParaRPr sz="1333" b="1">
                <a:solidFill>
                  <a:schemeClr val="dk1"/>
                </a:solidFill>
                <a:latin typeface="Calibri"/>
                <a:ea typeface="Calibri"/>
                <a:cs typeface="Calibri"/>
                <a:sym typeface="Calibri"/>
              </a:endParaRPr>
            </a:p>
          </p:txBody>
        </p:sp>
        <p:sp>
          <p:nvSpPr>
            <p:cNvPr id="519" name="Google Shape;519;p29"/>
            <p:cNvSpPr/>
            <p:nvPr/>
          </p:nvSpPr>
          <p:spPr>
            <a:xfrm>
              <a:off x="6274257" y="4066003"/>
              <a:ext cx="1015200" cy="365100"/>
            </a:xfrm>
            <a:prstGeom prst="rect">
              <a:avLst/>
            </a:prstGeom>
            <a:solidFill>
              <a:schemeClr val="lt1"/>
            </a:solidFill>
            <a:ln w="12700" cap="flat" cmpd="sng">
              <a:solidFill>
                <a:srgbClr val="000000"/>
              </a:solidFill>
              <a:prstDash val="solid"/>
              <a:miter lim="800000"/>
              <a:headEnd type="none" w="sm" len="sm"/>
              <a:tailEnd type="none" w="sm" len="sm"/>
            </a:ln>
          </p:spPr>
          <p:txBody>
            <a:bodyPr spcFirstLastPara="1" wrap="square" lIns="91433" tIns="45700" rIns="91433" bIns="45700" anchor="ctr" anchorCtr="0">
              <a:noAutofit/>
            </a:bodyPr>
            <a:lstStyle/>
            <a:p>
              <a:pPr algn="ctr"/>
              <a:r>
                <a:rPr lang="en" sz="1200" b="1">
                  <a:latin typeface="Calibri"/>
                  <a:ea typeface="Calibri"/>
                  <a:cs typeface="Calibri"/>
                  <a:sym typeface="Calibri"/>
                </a:rPr>
                <a:t>DA Manager</a:t>
              </a:r>
              <a:endParaRPr sz="1200" b="1"/>
            </a:p>
          </p:txBody>
        </p:sp>
        <p:sp>
          <p:nvSpPr>
            <p:cNvPr id="520" name="Google Shape;520;p29"/>
            <p:cNvSpPr/>
            <p:nvPr/>
          </p:nvSpPr>
          <p:spPr>
            <a:xfrm>
              <a:off x="6274257" y="4656889"/>
              <a:ext cx="1015200" cy="365100"/>
            </a:xfrm>
            <a:prstGeom prst="rect">
              <a:avLst/>
            </a:prstGeom>
            <a:solidFill>
              <a:schemeClr val="lt1"/>
            </a:solidFill>
            <a:ln w="12700" cap="flat" cmpd="sng">
              <a:solidFill>
                <a:srgbClr val="000000"/>
              </a:solidFill>
              <a:prstDash val="solid"/>
              <a:miter lim="800000"/>
              <a:headEnd type="none" w="sm" len="sm"/>
              <a:tailEnd type="none" w="sm" len="sm"/>
            </a:ln>
          </p:spPr>
          <p:txBody>
            <a:bodyPr spcFirstLastPara="1" wrap="square" lIns="91433" tIns="45700" rIns="91433" bIns="45700" anchor="ctr" anchorCtr="0">
              <a:noAutofit/>
            </a:bodyPr>
            <a:lstStyle/>
            <a:p>
              <a:pPr algn="ctr"/>
              <a:r>
                <a:rPr lang="en" sz="1200" b="1">
                  <a:latin typeface="Calibri"/>
                  <a:ea typeface="Calibri"/>
                  <a:cs typeface="Calibri"/>
                  <a:sym typeface="Calibri"/>
                </a:rPr>
                <a:t>Senior DA</a:t>
              </a:r>
              <a:endParaRPr sz="1200" b="1"/>
            </a:p>
          </p:txBody>
        </p:sp>
        <p:sp>
          <p:nvSpPr>
            <p:cNvPr id="518" name="Google Shape;518;p29"/>
            <p:cNvSpPr/>
            <p:nvPr/>
          </p:nvSpPr>
          <p:spPr>
            <a:xfrm>
              <a:off x="6274257" y="5248866"/>
              <a:ext cx="1015200" cy="365100"/>
            </a:xfrm>
            <a:prstGeom prst="rect">
              <a:avLst/>
            </a:prstGeom>
            <a:solidFill>
              <a:schemeClr val="lt1"/>
            </a:solidFill>
            <a:ln w="12700" cap="flat" cmpd="sng">
              <a:solidFill>
                <a:srgbClr val="000000"/>
              </a:solidFill>
              <a:prstDash val="solid"/>
              <a:miter lim="800000"/>
              <a:headEnd type="none" w="sm" len="sm"/>
              <a:tailEnd type="none" w="sm" len="sm"/>
            </a:ln>
          </p:spPr>
          <p:txBody>
            <a:bodyPr spcFirstLastPara="1" wrap="square" lIns="91433" tIns="45700" rIns="91433" bIns="45700" anchor="ctr" anchorCtr="0">
              <a:noAutofit/>
            </a:bodyPr>
            <a:lstStyle/>
            <a:p>
              <a:pPr algn="ctr"/>
              <a:r>
                <a:rPr lang="en" sz="1200" b="1">
                  <a:latin typeface="Calibri"/>
                  <a:ea typeface="Calibri"/>
                  <a:cs typeface="Calibri"/>
                  <a:sym typeface="Calibri"/>
                </a:rPr>
                <a:t>Data Analyst</a:t>
              </a:r>
              <a:endParaRPr sz="1200" b="1"/>
            </a:p>
          </p:txBody>
        </p:sp>
      </p:grpSp>
      <p:grpSp>
        <p:nvGrpSpPr>
          <p:cNvPr id="521" name="Google Shape;521;p29"/>
          <p:cNvGrpSpPr/>
          <p:nvPr/>
        </p:nvGrpSpPr>
        <p:grpSpPr>
          <a:xfrm>
            <a:off x="2616607" y="2674986"/>
            <a:ext cx="1015200" cy="2938993"/>
            <a:chOff x="6274257" y="2674973"/>
            <a:chExt cx="1015200" cy="2938993"/>
          </a:xfrm>
        </p:grpSpPr>
        <p:cxnSp>
          <p:nvCxnSpPr>
            <p:cNvPr id="522" name="Google Shape;522;p29"/>
            <p:cNvCxnSpPr>
              <a:stCxn id="523" idx="2"/>
              <a:endCxn id="524" idx="0"/>
            </p:cNvCxnSpPr>
            <p:nvPr/>
          </p:nvCxnSpPr>
          <p:spPr>
            <a:xfrm>
              <a:off x="6781857" y="3690173"/>
              <a:ext cx="0" cy="1558800"/>
            </a:xfrm>
            <a:prstGeom prst="straightConnector1">
              <a:avLst/>
            </a:prstGeom>
            <a:noFill/>
            <a:ln w="12700" cap="flat" cmpd="sng">
              <a:solidFill>
                <a:srgbClr val="000000"/>
              </a:solidFill>
              <a:prstDash val="solid"/>
              <a:miter lim="800000"/>
              <a:headEnd type="none" w="sm" len="sm"/>
              <a:tailEnd type="none" w="sm" len="sm"/>
            </a:ln>
          </p:spPr>
        </p:cxnSp>
        <p:sp>
          <p:nvSpPr>
            <p:cNvPr id="523" name="Google Shape;523;p29"/>
            <p:cNvSpPr/>
            <p:nvPr/>
          </p:nvSpPr>
          <p:spPr>
            <a:xfrm>
              <a:off x="6274257" y="2674973"/>
              <a:ext cx="1015200" cy="1015200"/>
            </a:xfrm>
            <a:prstGeom prst="rect">
              <a:avLst/>
            </a:prstGeom>
            <a:solidFill>
              <a:schemeClr val="lt1"/>
            </a:solidFill>
            <a:ln w="12700" cap="flat" cmpd="sng">
              <a:solidFill>
                <a:srgbClr val="000000"/>
              </a:solidFill>
              <a:prstDash val="solid"/>
              <a:miter lim="800000"/>
              <a:headEnd type="none" w="sm" len="sm"/>
              <a:tailEnd type="none" w="sm" len="sm"/>
            </a:ln>
          </p:spPr>
          <p:txBody>
            <a:bodyPr spcFirstLastPara="1" wrap="square" lIns="91433" tIns="45700" rIns="91433" bIns="45700" anchor="ctr" anchorCtr="0">
              <a:noAutofit/>
            </a:bodyPr>
            <a:lstStyle/>
            <a:p>
              <a:pPr algn="ctr">
                <a:buClr>
                  <a:schemeClr val="dk1"/>
                </a:buClr>
              </a:pPr>
              <a:r>
                <a:rPr lang="en" sz="1333" b="1">
                  <a:solidFill>
                    <a:schemeClr val="dk1"/>
                  </a:solidFill>
                  <a:latin typeface="Calibri"/>
                  <a:ea typeface="Calibri"/>
                  <a:cs typeface="Calibri"/>
                  <a:sym typeface="Calibri"/>
                </a:rPr>
                <a:t>VP / President</a:t>
              </a:r>
              <a:endParaRPr sz="1333" b="1">
                <a:solidFill>
                  <a:schemeClr val="dk1"/>
                </a:solidFill>
                <a:latin typeface="Calibri"/>
                <a:ea typeface="Calibri"/>
                <a:cs typeface="Calibri"/>
                <a:sym typeface="Calibri"/>
              </a:endParaRPr>
            </a:p>
            <a:p>
              <a:pPr algn="ctr">
                <a:buClr>
                  <a:schemeClr val="dk1"/>
                </a:buClr>
              </a:pPr>
              <a:r>
                <a:rPr lang="en" sz="1333" b="1">
                  <a:solidFill>
                    <a:schemeClr val="dk1"/>
                  </a:solidFill>
                  <a:latin typeface="Calibri"/>
                  <a:ea typeface="Calibri"/>
                  <a:cs typeface="Calibri"/>
                  <a:sym typeface="Calibri"/>
                </a:rPr>
                <a:t>Analytics</a:t>
              </a:r>
              <a:endParaRPr sz="1333">
                <a:solidFill>
                  <a:schemeClr val="dk1"/>
                </a:solidFill>
                <a:latin typeface="Calibri"/>
                <a:ea typeface="Calibri"/>
                <a:cs typeface="Calibri"/>
                <a:sym typeface="Calibri"/>
              </a:endParaRPr>
            </a:p>
          </p:txBody>
        </p:sp>
        <p:sp>
          <p:nvSpPr>
            <p:cNvPr id="525" name="Google Shape;525;p29"/>
            <p:cNvSpPr/>
            <p:nvPr/>
          </p:nvSpPr>
          <p:spPr>
            <a:xfrm>
              <a:off x="6274257" y="4066003"/>
              <a:ext cx="1015200" cy="365100"/>
            </a:xfrm>
            <a:prstGeom prst="rect">
              <a:avLst/>
            </a:prstGeom>
            <a:solidFill>
              <a:schemeClr val="lt1"/>
            </a:solidFill>
            <a:ln w="12700" cap="flat" cmpd="sng">
              <a:solidFill>
                <a:srgbClr val="000000"/>
              </a:solidFill>
              <a:prstDash val="solid"/>
              <a:miter lim="800000"/>
              <a:headEnd type="none" w="sm" len="sm"/>
              <a:tailEnd type="none" w="sm" len="sm"/>
            </a:ln>
          </p:spPr>
          <p:txBody>
            <a:bodyPr spcFirstLastPara="1" wrap="square" lIns="91433" tIns="45700" rIns="91433" bIns="45700" anchor="ctr" anchorCtr="0">
              <a:noAutofit/>
            </a:bodyPr>
            <a:lstStyle/>
            <a:p>
              <a:pPr algn="ctr"/>
              <a:r>
                <a:rPr lang="en" sz="1200" b="1">
                  <a:latin typeface="Calibri"/>
                  <a:ea typeface="Calibri"/>
                  <a:cs typeface="Calibri"/>
                  <a:sym typeface="Calibri"/>
                </a:rPr>
                <a:t>BA Manager</a:t>
              </a:r>
              <a:endParaRPr sz="1200" b="1"/>
            </a:p>
          </p:txBody>
        </p:sp>
        <p:sp>
          <p:nvSpPr>
            <p:cNvPr id="526" name="Google Shape;526;p29"/>
            <p:cNvSpPr/>
            <p:nvPr/>
          </p:nvSpPr>
          <p:spPr>
            <a:xfrm>
              <a:off x="6274257" y="4656889"/>
              <a:ext cx="1015200" cy="365100"/>
            </a:xfrm>
            <a:prstGeom prst="rect">
              <a:avLst/>
            </a:prstGeom>
            <a:solidFill>
              <a:schemeClr val="lt1"/>
            </a:solidFill>
            <a:ln w="12700" cap="flat" cmpd="sng">
              <a:solidFill>
                <a:srgbClr val="000000"/>
              </a:solidFill>
              <a:prstDash val="solid"/>
              <a:miter lim="800000"/>
              <a:headEnd type="none" w="sm" len="sm"/>
              <a:tailEnd type="none" w="sm" len="sm"/>
            </a:ln>
          </p:spPr>
          <p:txBody>
            <a:bodyPr spcFirstLastPara="1" wrap="square" lIns="91433" tIns="45700" rIns="91433" bIns="45700" anchor="ctr" anchorCtr="0">
              <a:noAutofit/>
            </a:bodyPr>
            <a:lstStyle/>
            <a:p>
              <a:pPr algn="ctr"/>
              <a:r>
                <a:rPr lang="en" sz="1200" b="1">
                  <a:solidFill>
                    <a:schemeClr val="dk1"/>
                  </a:solidFill>
                  <a:latin typeface="Calibri"/>
                  <a:ea typeface="Calibri"/>
                  <a:cs typeface="Calibri"/>
                  <a:sym typeface="Calibri"/>
                </a:rPr>
                <a:t>Senior BA</a:t>
              </a:r>
              <a:endParaRPr sz="1200" b="1"/>
            </a:p>
          </p:txBody>
        </p:sp>
        <p:sp>
          <p:nvSpPr>
            <p:cNvPr id="524" name="Google Shape;524;p29"/>
            <p:cNvSpPr/>
            <p:nvPr/>
          </p:nvSpPr>
          <p:spPr>
            <a:xfrm>
              <a:off x="6274257" y="5248866"/>
              <a:ext cx="1015200" cy="365100"/>
            </a:xfrm>
            <a:prstGeom prst="rect">
              <a:avLst/>
            </a:prstGeom>
            <a:solidFill>
              <a:schemeClr val="lt1"/>
            </a:solidFill>
            <a:ln w="12700" cap="flat" cmpd="sng">
              <a:solidFill>
                <a:srgbClr val="000000"/>
              </a:solidFill>
              <a:prstDash val="solid"/>
              <a:miter lim="800000"/>
              <a:headEnd type="none" w="sm" len="sm"/>
              <a:tailEnd type="none" w="sm" len="sm"/>
            </a:ln>
          </p:spPr>
          <p:txBody>
            <a:bodyPr spcFirstLastPara="1" wrap="square" lIns="91433" tIns="45700" rIns="91433" bIns="45700" anchor="ctr" anchorCtr="0">
              <a:noAutofit/>
            </a:bodyPr>
            <a:lstStyle/>
            <a:p>
              <a:pPr algn="ctr"/>
              <a:r>
                <a:rPr lang="en" sz="1200" b="1">
                  <a:latin typeface="Calibri"/>
                  <a:ea typeface="Calibri"/>
                  <a:cs typeface="Calibri"/>
                  <a:sym typeface="Calibri"/>
                </a:rPr>
                <a:t>BA</a:t>
              </a:r>
              <a:endParaRPr sz="1200" b="1"/>
            </a:p>
          </p:txBody>
        </p:sp>
      </p:grpSp>
      <p:grpSp>
        <p:nvGrpSpPr>
          <p:cNvPr id="527" name="Google Shape;527;p29"/>
          <p:cNvGrpSpPr/>
          <p:nvPr/>
        </p:nvGrpSpPr>
        <p:grpSpPr>
          <a:xfrm>
            <a:off x="8636407" y="2674974"/>
            <a:ext cx="1015200" cy="2938993"/>
            <a:chOff x="6274257" y="2674973"/>
            <a:chExt cx="1015200" cy="2938993"/>
          </a:xfrm>
        </p:grpSpPr>
        <p:cxnSp>
          <p:nvCxnSpPr>
            <p:cNvPr id="528" name="Google Shape;528;p29"/>
            <p:cNvCxnSpPr>
              <a:stCxn id="529" idx="2"/>
              <a:endCxn id="530" idx="0"/>
            </p:cNvCxnSpPr>
            <p:nvPr/>
          </p:nvCxnSpPr>
          <p:spPr>
            <a:xfrm>
              <a:off x="6781857" y="3690173"/>
              <a:ext cx="0" cy="1558800"/>
            </a:xfrm>
            <a:prstGeom prst="straightConnector1">
              <a:avLst/>
            </a:prstGeom>
            <a:noFill/>
            <a:ln w="12700" cap="flat" cmpd="sng">
              <a:solidFill>
                <a:srgbClr val="000000"/>
              </a:solidFill>
              <a:prstDash val="solid"/>
              <a:miter lim="800000"/>
              <a:headEnd type="none" w="sm" len="sm"/>
              <a:tailEnd type="none" w="sm" len="sm"/>
            </a:ln>
          </p:spPr>
        </p:cxnSp>
        <p:sp>
          <p:nvSpPr>
            <p:cNvPr id="529" name="Google Shape;529;p29"/>
            <p:cNvSpPr/>
            <p:nvPr/>
          </p:nvSpPr>
          <p:spPr>
            <a:xfrm>
              <a:off x="6274257" y="2674973"/>
              <a:ext cx="1015200" cy="1015200"/>
            </a:xfrm>
            <a:prstGeom prst="rect">
              <a:avLst/>
            </a:prstGeom>
            <a:solidFill>
              <a:schemeClr val="lt1"/>
            </a:solidFill>
            <a:ln w="12700" cap="flat" cmpd="sng">
              <a:solidFill>
                <a:srgbClr val="000000"/>
              </a:solidFill>
              <a:prstDash val="solid"/>
              <a:miter lim="800000"/>
              <a:headEnd type="none" w="sm" len="sm"/>
              <a:tailEnd type="none" w="sm" len="sm"/>
            </a:ln>
          </p:spPr>
          <p:txBody>
            <a:bodyPr spcFirstLastPara="1" wrap="square" lIns="91433" tIns="45700" rIns="91433" bIns="45700" anchor="ctr" anchorCtr="0">
              <a:noAutofit/>
            </a:bodyPr>
            <a:lstStyle/>
            <a:p>
              <a:pPr>
                <a:buClr>
                  <a:schemeClr val="dk1"/>
                </a:buClr>
              </a:pPr>
              <a:r>
                <a:rPr lang="en" sz="1333" b="1">
                  <a:solidFill>
                    <a:schemeClr val="dk1"/>
                  </a:solidFill>
                  <a:latin typeface="Calibri"/>
                  <a:ea typeface="Calibri"/>
                  <a:cs typeface="Calibri"/>
                  <a:sym typeface="Calibri"/>
                </a:rPr>
                <a:t>VP/President Engineering</a:t>
              </a:r>
              <a:endParaRPr sz="1333">
                <a:solidFill>
                  <a:schemeClr val="dk1"/>
                </a:solidFill>
                <a:latin typeface="Calibri"/>
                <a:ea typeface="Calibri"/>
                <a:cs typeface="Calibri"/>
                <a:sym typeface="Calibri"/>
              </a:endParaRPr>
            </a:p>
          </p:txBody>
        </p:sp>
        <p:sp>
          <p:nvSpPr>
            <p:cNvPr id="531" name="Google Shape;531;p29"/>
            <p:cNvSpPr/>
            <p:nvPr/>
          </p:nvSpPr>
          <p:spPr>
            <a:xfrm>
              <a:off x="6274257" y="4066003"/>
              <a:ext cx="1015200" cy="365100"/>
            </a:xfrm>
            <a:prstGeom prst="rect">
              <a:avLst/>
            </a:prstGeom>
            <a:solidFill>
              <a:schemeClr val="lt1"/>
            </a:solidFill>
            <a:ln w="12700" cap="flat" cmpd="sng">
              <a:solidFill>
                <a:srgbClr val="000000"/>
              </a:solidFill>
              <a:prstDash val="solid"/>
              <a:miter lim="800000"/>
              <a:headEnd type="none" w="sm" len="sm"/>
              <a:tailEnd type="none" w="sm" len="sm"/>
            </a:ln>
          </p:spPr>
          <p:txBody>
            <a:bodyPr spcFirstLastPara="1" wrap="square" lIns="91433" tIns="45700" rIns="91433" bIns="45700" anchor="ctr" anchorCtr="0">
              <a:noAutofit/>
            </a:bodyPr>
            <a:lstStyle/>
            <a:p>
              <a:pPr algn="ctr"/>
              <a:r>
                <a:rPr lang="en" sz="1200" b="1">
                  <a:latin typeface="Calibri"/>
                  <a:ea typeface="Calibri"/>
                  <a:cs typeface="Calibri"/>
                  <a:sym typeface="Calibri"/>
                </a:rPr>
                <a:t>DE Manager</a:t>
              </a:r>
              <a:endParaRPr sz="1200" b="1"/>
            </a:p>
          </p:txBody>
        </p:sp>
        <p:sp>
          <p:nvSpPr>
            <p:cNvPr id="532" name="Google Shape;532;p29"/>
            <p:cNvSpPr/>
            <p:nvPr/>
          </p:nvSpPr>
          <p:spPr>
            <a:xfrm>
              <a:off x="6274257" y="4656889"/>
              <a:ext cx="1015200" cy="365100"/>
            </a:xfrm>
            <a:prstGeom prst="rect">
              <a:avLst/>
            </a:prstGeom>
            <a:solidFill>
              <a:schemeClr val="lt1"/>
            </a:solidFill>
            <a:ln w="12700" cap="flat" cmpd="sng">
              <a:solidFill>
                <a:srgbClr val="000000"/>
              </a:solidFill>
              <a:prstDash val="solid"/>
              <a:miter lim="800000"/>
              <a:headEnd type="none" w="sm" len="sm"/>
              <a:tailEnd type="none" w="sm" len="sm"/>
            </a:ln>
          </p:spPr>
          <p:txBody>
            <a:bodyPr spcFirstLastPara="1" wrap="square" lIns="91433" tIns="45700" rIns="91433" bIns="45700" anchor="ctr" anchorCtr="0">
              <a:noAutofit/>
            </a:bodyPr>
            <a:lstStyle/>
            <a:p>
              <a:pPr algn="ctr"/>
              <a:r>
                <a:rPr lang="en" sz="1200" b="1">
                  <a:latin typeface="Calibri"/>
                  <a:ea typeface="Calibri"/>
                  <a:cs typeface="Calibri"/>
                  <a:sym typeface="Calibri"/>
                </a:rPr>
                <a:t>Senior  DE</a:t>
              </a:r>
              <a:endParaRPr sz="1200" b="1"/>
            </a:p>
          </p:txBody>
        </p:sp>
        <p:sp>
          <p:nvSpPr>
            <p:cNvPr id="530" name="Google Shape;530;p29"/>
            <p:cNvSpPr/>
            <p:nvPr/>
          </p:nvSpPr>
          <p:spPr>
            <a:xfrm>
              <a:off x="6274257" y="5248866"/>
              <a:ext cx="1015200" cy="365100"/>
            </a:xfrm>
            <a:prstGeom prst="rect">
              <a:avLst/>
            </a:prstGeom>
            <a:solidFill>
              <a:schemeClr val="lt1"/>
            </a:solidFill>
            <a:ln w="12700" cap="flat" cmpd="sng">
              <a:solidFill>
                <a:srgbClr val="000000"/>
              </a:solidFill>
              <a:prstDash val="solid"/>
              <a:miter lim="800000"/>
              <a:headEnd type="none" w="sm" len="sm"/>
              <a:tailEnd type="none" w="sm" len="sm"/>
            </a:ln>
          </p:spPr>
          <p:txBody>
            <a:bodyPr spcFirstLastPara="1" wrap="square" lIns="91433" tIns="45700" rIns="91433" bIns="45700" anchor="ctr" anchorCtr="0">
              <a:noAutofit/>
            </a:bodyPr>
            <a:lstStyle/>
            <a:p>
              <a:pPr algn="ctr"/>
              <a:r>
                <a:rPr lang="en" sz="1200" b="1">
                  <a:latin typeface="Calibri"/>
                  <a:ea typeface="Calibri"/>
                  <a:cs typeface="Calibri"/>
                  <a:sym typeface="Calibri"/>
                </a:rPr>
                <a:t>DE</a:t>
              </a:r>
              <a:endParaRPr sz="1200" b="1"/>
            </a:p>
          </p:txBody>
        </p:sp>
      </p:grpSp>
      <p:grpSp>
        <p:nvGrpSpPr>
          <p:cNvPr id="533" name="Google Shape;533;p29"/>
          <p:cNvGrpSpPr/>
          <p:nvPr/>
        </p:nvGrpSpPr>
        <p:grpSpPr>
          <a:xfrm>
            <a:off x="864007" y="2674986"/>
            <a:ext cx="1015200" cy="2938993"/>
            <a:chOff x="6274257" y="2674973"/>
            <a:chExt cx="1015200" cy="2938993"/>
          </a:xfrm>
        </p:grpSpPr>
        <p:cxnSp>
          <p:nvCxnSpPr>
            <p:cNvPr id="534" name="Google Shape;534;p29"/>
            <p:cNvCxnSpPr>
              <a:stCxn id="502" idx="2"/>
              <a:endCxn id="535" idx="0"/>
            </p:cNvCxnSpPr>
            <p:nvPr/>
          </p:nvCxnSpPr>
          <p:spPr>
            <a:xfrm>
              <a:off x="6781857" y="3690173"/>
              <a:ext cx="0" cy="1558800"/>
            </a:xfrm>
            <a:prstGeom prst="straightConnector1">
              <a:avLst/>
            </a:prstGeom>
            <a:noFill/>
            <a:ln w="12700" cap="flat" cmpd="sng">
              <a:solidFill>
                <a:srgbClr val="000000"/>
              </a:solidFill>
              <a:prstDash val="solid"/>
              <a:miter lim="800000"/>
              <a:headEnd type="none" w="sm" len="sm"/>
              <a:tailEnd type="none" w="sm" len="sm"/>
            </a:ln>
          </p:spPr>
        </p:cxnSp>
        <p:sp>
          <p:nvSpPr>
            <p:cNvPr id="502" name="Google Shape;502;p29"/>
            <p:cNvSpPr/>
            <p:nvPr/>
          </p:nvSpPr>
          <p:spPr>
            <a:xfrm>
              <a:off x="6274257" y="2674973"/>
              <a:ext cx="1015200" cy="1015200"/>
            </a:xfrm>
            <a:prstGeom prst="rect">
              <a:avLst/>
            </a:prstGeom>
            <a:solidFill>
              <a:schemeClr val="lt1"/>
            </a:solidFill>
            <a:ln w="12700" cap="flat" cmpd="sng">
              <a:solidFill>
                <a:srgbClr val="000000"/>
              </a:solidFill>
              <a:prstDash val="solid"/>
              <a:miter lim="800000"/>
              <a:headEnd type="none" w="sm" len="sm"/>
              <a:tailEnd type="none" w="sm" len="sm"/>
            </a:ln>
          </p:spPr>
          <p:txBody>
            <a:bodyPr spcFirstLastPara="1" wrap="square" lIns="91433" tIns="45700" rIns="91433" bIns="45700" anchor="ctr" anchorCtr="0">
              <a:noAutofit/>
            </a:bodyPr>
            <a:lstStyle/>
            <a:p>
              <a:pPr algn="ctr">
                <a:buClr>
                  <a:schemeClr val="dk1"/>
                </a:buClr>
              </a:pPr>
              <a:r>
                <a:rPr lang="en" sz="1333" b="1">
                  <a:solidFill>
                    <a:schemeClr val="dk1"/>
                  </a:solidFill>
                  <a:latin typeface="Calibri"/>
                  <a:ea typeface="Calibri"/>
                  <a:cs typeface="Calibri"/>
                  <a:sym typeface="Calibri"/>
                </a:rPr>
                <a:t>Director-VP / President</a:t>
              </a:r>
              <a:endParaRPr sz="1333" b="1">
                <a:solidFill>
                  <a:schemeClr val="dk1"/>
                </a:solidFill>
                <a:latin typeface="Calibri"/>
                <a:ea typeface="Calibri"/>
                <a:cs typeface="Calibri"/>
                <a:sym typeface="Calibri"/>
              </a:endParaRPr>
            </a:p>
            <a:p>
              <a:pPr algn="ctr">
                <a:buClr>
                  <a:schemeClr val="dk1"/>
                </a:buClr>
              </a:pPr>
              <a:r>
                <a:rPr lang="en" sz="1333" b="1">
                  <a:solidFill>
                    <a:schemeClr val="dk1"/>
                  </a:solidFill>
                  <a:latin typeface="Calibri"/>
                  <a:ea typeface="Calibri"/>
                  <a:cs typeface="Calibri"/>
                  <a:sym typeface="Calibri"/>
                </a:rPr>
                <a:t>Analytics</a:t>
              </a:r>
              <a:endParaRPr sz="1333">
                <a:solidFill>
                  <a:schemeClr val="dk1"/>
                </a:solidFill>
                <a:latin typeface="Calibri"/>
                <a:ea typeface="Calibri"/>
                <a:cs typeface="Calibri"/>
                <a:sym typeface="Calibri"/>
              </a:endParaRPr>
            </a:p>
            <a:p>
              <a:pPr algn="ctr"/>
              <a:endParaRPr sz="1467">
                <a:solidFill>
                  <a:schemeClr val="dk1"/>
                </a:solidFill>
                <a:latin typeface="Calibri"/>
                <a:ea typeface="Calibri"/>
                <a:cs typeface="Calibri"/>
                <a:sym typeface="Calibri"/>
              </a:endParaRPr>
            </a:p>
          </p:txBody>
        </p:sp>
        <p:sp>
          <p:nvSpPr>
            <p:cNvPr id="536" name="Google Shape;536;p29"/>
            <p:cNvSpPr/>
            <p:nvPr/>
          </p:nvSpPr>
          <p:spPr>
            <a:xfrm>
              <a:off x="6274257" y="4066003"/>
              <a:ext cx="1015200" cy="365100"/>
            </a:xfrm>
            <a:prstGeom prst="rect">
              <a:avLst/>
            </a:prstGeom>
            <a:solidFill>
              <a:schemeClr val="lt1"/>
            </a:solidFill>
            <a:ln w="12700" cap="flat" cmpd="sng">
              <a:solidFill>
                <a:srgbClr val="000000"/>
              </a:solidFill>
              <a:prstDash val="solid"/>
              <a:miter lim="800000"/>
              <a:headEnd type="none" w="sm" len="sm"/>
              <a:tailEnd type="none" w="sm" len="sm"/>
            </a:ln>
          </p:spPr>
          <p:txBody>
            <a:bodyPr spcFirstLastPara="1" wrap="square" lIns="91433" tIns="45700" rIns="91433" bIns="45700" anchor="ctr" anchorCtr="0">
              <a:noAutofit/>
            </a:bodyPr>
            <a:lstStyle/>
            <a:p>
              <a:pPr algn="ctr"/>
              <a:r>
                <a:rPr lang="en" sz="1200" b="1">
                  <a:solidFill>
                    <a:schemeClr val="dk1"/>
                  </a:solidFill>
                  <a:latin typeface="Calibri"/>
                  <a:ea typeface="Calibri"/>
                  <a:cs typeface="Calibri"/>
                  <a:sym typeface="Calibri"/>
                </a:rPr>
                <a:t>BI Manager</a:t>
              </a:r>
              <a:endParaRPr sz="1200" b="1"/>
            </a:p>
          </p:txBody>
        </p:sp>
        <p:sp>
          <p:nvSpPr>
            <p:cNvPr id="537" name="Google Shape;537;p29"/>
            <p:cNvSpPr/>
            <p:nvPr/>
          </p:nvSpPr>
          <p:spPr>
            <a:xfrm>
              <a:off x="6274257" y="4656889"/>
              <a:ext cx="1015200" cy="365100"/>
            </a:xfrm>
            <a:prstGeom prst="rect">
              <a:avLst/>
            </a:prstGeom>
            <a:solidFill>
              <a:schemeClr val="lt1"/>
            </a:solidFill>
            <a:ln w="12700" cap="flat" cmpd="sng">
              <a:solidFill>
                <a:srgbClr val="000000"/>
              </a:solidFill>
              <a:prstDash val="solid"/>
              <a:miter lim="800000"/>
              <a:headEnd type="none" w="sm" len="sm"/>
              <a:tailEnd type="none" w="sm" len="sm"/>
            </a:ln>
          </p:spPr>
          <p:txBody>
            <a:bodyPr spcFirstLastPara="1" wrap="square" lIns="91433" tIns="45700" rIns="91433" bIns="45700" anchor="ctr" anchorCtr="0">
              <a:noAutofit/>
            </a:bodyPr>
            <a:lstStyle/>
            <a:p>
              <a:pPr algn="ctr"/>
              <a:r>
                <a:rPr lang="en" sz="1200" b="1">
                  <a:latin typeface="Calibri"/>
                  <a:ea typeface="Calibri"/>
                  <a:cs typeface="Calibri"/>
                  <a:sym typeface="Calibri"/>
                </a:rPr>
                <a:t>Senior BI Analyst</a:t>
              </a:r>
              <a:endParaRPr sz="1200" b="1"/>
            </a:p>
          </p:txBody>
        </p:sp>
        <p:sp>
          <p:nvSpPr>
            <p:cNvPr id="535" name="Google Shape;535;p29"/>
            <p:cNvSpPr/>
            <p:nvPr/>
          </p:nvSpPr>
          <p:spPr>
            <a:xfrm>
              <a:off x="6274257" y="5248866"/>
              <a:ext cx="1015200" cy="365100"/>
            </a:xfrm>
            <a:prstGeom prst="rect">
              <a:avLst/>
            </a:prstGeom>
            <a:solidFill>
              <a:schemeClr val="lt1"/>
            </a:solidFill>
            <a:ln w="12700" cap="flat" cmpd="sng">
              <a:solidFill>
                <a:srgbClr val="000000"/>
              </a:solidFill>
              <a:prstDash val="solid"/>
              <a:miter lim="800000"/>
              <a:headEnd type="none" w="sm" len="sm"/>
              <a:tailEnd type="none" w="sm" len="sm"/>
            </a:ln>
          </p:spPr>
          <p:txBody>
            <a:bodyPr spcFirstLastPara="1" wrap="square" lIns="91433" tIns="45700" rIns="91433" bIns="45700" anchor="ctr" anchorCtr="0">
              <a:noAutofit/>
            </a:bodyPr>
            <a:lstStyle/>
            <a:p>
              <a:pPr algn="ctr"/>
              <a:r>
                <a:rPr lang="en" sz="1200" b="1">
                  <a:solidFill>
                    <a:schemeClr val="dk1"/>
                  </a:solidFill>
                  <a:latin typeface="Calibri"/>
                  <a:ea typeface="Calibri"/>
                  <a:cs typeface="Calibri"/>
                  <a:sym typeface="Calibri"/>
                </a:rPr>
                <a:t>BI Analyst</a:t>
              </a:r>
              <a:endParaRPr sz="1200" b="1"/>
            </a:p>
          </p:txBody>
        </p:sp>
      </p:grpSp>
      <p:grpSp>
        <p:nvGrpSpPr>
          <p:cNvPr id="538" name="Google Shape;538;p29"/>
          <p:cNvGrpSpPr/>
          <p:nvPr/>
        </p:nvGrpSpPr>
        <p:grpSpPr>
          <a:xfrm>
            <a:off x="10693857" y="2674974"/>
            <a:ext cx="1015200" cy="2938993"/>
            <a:chOff x="6274257" y="2674973"/>
            <a:chExt cx="1015200" cy="2938993"/>
          </a:xfrm>
        </p:grpSpPr>
        <p:cxnSp>
          <p:nvCxnSpPr>
            <p:cNvPr id="539" name="Google Shape;539;p29"/>
            <p:cNvCxnSpPr>
              <a:stCxn id="504" idx="2"/>
              <a:endCxn id="540" idx="0"/>
            </p:cNvCxnSpPr>
            <p:nvPr/>
          </p:nvCxnSpPr>
          <p:spPr>
            <a:xfrm>
              <a:off x="6781857" y="3690173"/>
              <a:ext cx="0" cy="1558800"/>
            </a:xfrm>
            <a:prstGeom prst="straightConnector1">
              <a:avLst/>
            </a:prstGeom>
            <a:noFill/>
            <a:ln w="9525" cap="flat" cmpd="sng">
              <a:solidFill>
                <a:srgbClr val="3F3F3F"/>
              </a:solidFill>
              <a:prstDash val="solid"/>
              <a:miter lim="800000"/>
              <a:headEnd type="none" w="sm" len="sm"/>
              <a:tailEnd type="none" w="sm" len="sm"/>
            </a:ln>
          </p:spPr>
        </p:cxnSp>
        <p:sp>
          <p:nvSpPr>
            <p:cNvPr id="504" name="Google Shape;504;p29"/>
            <p:cNvSpPr/>
            <p:nvPr/>
          </p:nvSpPr>
          <p:spPr>
            <a:xfrm>
              <a:off x="6274257" y="2674973"/>
              <a:ext cx="1015200" cy="1015200"/>
            </a:xfrm>
            <a:prstGeom prst="rect">
              <a:avLst/>
            </a:prstGeom>
            <a:solidFill>
              <a:schemeClr val="lt1"/>
            </a:solidFill>
            <a:ln w="12700" cap="flat" cmpd="sng">
              <a:solidFill>
                <a:srgbClr val="000000"/>
              </a:solidFill>
              <a:prstDash val="solid"/>
              <a:miter lim="800000"/>
              <a:headEnd type="none" w="sm" len="sm"/>
              <a:tailEnd type="none" w="sm" len="sm"/>
            </a:ln>
          </p:spPr>
          <p:txBody>
            <a:bodyPr spcFirstLastPara="1" wrap="square" lIns="91433" tIns="45700" rIns="91433" bIns="45700" anchor="ctr" anchorCtr="0">
              <a:noAutofit/>
            </a:bodyPr>
            <a:lstStyle/>
            <a:p>
              <a:pPr algn="ctr"/>
              <a:r>
                <a:rPr lang="en" sz="1333" b="1">
                  <a:solidFill>
                    <a:schemeClr val="dk1"/>
                  </a:solidFill>
                  <a:latin typeface="Calibri"/>
                  <a:ea typeface="Calibri"/>
                  <a:cs typeface="Calibri"/>
                  <a:sym typeface="Calibri"/>
                </a:rPr>
                <a:t>VP / President</a:t>
              </a:r>
              <a:endParaRPr sz="1333" b="1">
                <a:solidFill>
                  <a:schemeClr val="dk1"/>
                </a:solidFill>
                <a:latin typeface="Calibri"/>
                <a:ea typeface="Calibri"/>
                <a:cs typeface="Calibri"/>
                <a:sym typeface="Calibri"/>
              </a:endParaRPr>
            </a:p>
            <a:p>
              <a:pPr algn="ctr"/>
              <a:r>
                <a:rPr lang="en" sz="1333" b="1">
                  <a:solidFill>
                    <a:schemeClr val="dk1"/>
                  </a:solidFill>
                  <a:latin typeface="Calibri"/>
                  <a:ea typeface="Calibri"/>
                  <a:cs typeface="Calibri"/>
                  <a:sym typeface="Calibri"/>
                </a:rPr>
                <a:t>Engineering</a:t>
              </a:r>
              <a:endParaRPr sz="1067">
                <a:solidFill>
                  <a:schemeClr val="dk1"/>
                </a:solidFill>
                <a:latin typeface="Calibri"/>
                <a:ea typeface="Calibri"/>
                <a:cs typeface="Calibri"/>
                <a:sym typeface="Calibri"/>
              </a:endParaRPr>
            </a:p>
          </p:txBody>
        </p:sp>
        <p:sp>
          <p:nvSpPr>
            <p:cNvPr id="541" name="Google Shape;541;p29"/>
            <p:cNvSpPr/>
            <p:nvPr/>
          </p:nvSpPr>
          <p:spPr>
            <a:xfrm>
              <a:off x="6274257" y="4066003"/>
              <a:ext cx="1015200" cy="365100"/>
            </a:xfrm>
            <a:prstGeom prst="rect">
              <a:avLst/>
            </a:prstGeom>
            <a:solidFill>
              <a:schemeClr val="lt1"/>
            </a:solidFill>
            <a:ln w="12700" cap="flat" cmpd="sng">
              <a:solidFill>
                <a:srgbClr val="000000"/>
              </a:solidFill>
              <a:prstDash val="solid"/>
              <a:miter lim="800000"/>
              <a:headEnd type="none" w="sm" len="sm"/>
              <a:tailEnd type="none" w="sm" len="sm"/>
            </a:ln>
          </p:spPr>
          <p:txBody>
            <a:bodyPr spcFirstLastPara="1" wrap="square" lIns="91433" tIns="45700" rIns="91433" bIns="45700" anchor="ctr" anchorCtr="0">
              <a:noAutofit/>
            </a:bodyPr>
            <a:lstStyle/>
            <a:p>
              <a:pPr algn="ctr"/>
              <a:r>
                <a:rPr lang="en" sz="1467" b="1">
                  <a:solidFill>
                    <a:schemeClr val="dk1"/>
                  </a:solidFill>
                  <a:latin typeface="Calibri"/>
                  <a:ea typeface="Calibri"/>
                  <a:cs typeface="Calibri"/>
                  <a:sym typeface="Calibri"/>
                </a:rPr>
                <a:t>ML</a:t>
              </a:r>
              <a:r>
                <a:rPr lang="en" sz="1200" b="1">
                  <a:latin typeface="Calibri"/>
                  <a:ea typeface="Calibri"/>
                  <a:cs typeface="Calibri"/>
                  <a:sym typeface="Calibri"/>
                </a:rPr>
                <a:t> Manager</a:t>
              </a:r>
              <a:endParaRPr sz="1200" b="1">
                <a:latin typeface="Calibri"/>
                <a:ea typeface="Calibri"/>
                <a:cs typeface="Calibri"/>
                <a:sym typeface="Calibri"/>
              </a:endParaRPr>
            </a:p>
          </p:txBody>
        </p:sp>
        <p:sp>
          <p:nvSpPr>
            <p:cNvPr id="542" name="Google Shape;542;p29"/>
            <p:cNvSpPr/>
            <p:nvPr/>
          </p:nvSpPr>
          <p:spPr>
            <a:xfrm>
              <a:off x="6274257" y="4656889"/>
              <a:ext cx="1015200" cy="365100"/>
            </a:xfrm>
            <a:prstGeom prst="rect">
              <a:avLst/>
            </a:prstGeom>
            <a:solidFill>
              <a:schemeClr val="lt1"/>
            </a:solidFill>
            <a:ln w="12700" cap="flat" cmpd="sng">
              <a:solidFill>
                <a:srgbClr val="000000"/>
              </a:solidFill>
              <a:prstDash val="solid"/>
              <a:miter lim="800000"/>
              <a:headEnd type="none" w="sm" len="sm"/>
              <a:tailEnd type="none" w="sm" len="sm"/>
            </a:ln>
          </p:spPr>
          <p:txBody>
            <a:bodyPr spcFirstLastPara="1" wrap="square" lIns="91433" tIns="45700" rIns="91433" bIns="45700" anchor="ctr" anchorCtr="0">
              <a:noAutofit/>
            </a:bodyPr>
            <a:lstStyle/>
            <a:p>
              <a:pPr algn="ctr"/>
              <a:r>
                <a:rPr lang="en" sz="1200" b="1">
                  <a:latin typeface="Calibri"/>
                  <a:ea typeface="Calibri"/>
                  <a:cs typeface="Calibri"/>
                  <a:sym typeface="Calibri"/>
                </a:rPr>
                <a:t>Senior MLE</a:t>
              </a:r>
              <a:endParaRPr sz="1200">
                <a:latin typeface="Calibri"/>
                <a:ea typeface="Calibri"/>
                <a:cs typeface="Calibri"/>
                <a:sym typeface="Calibri"/>
              </a:endParaRPr>
            </a:p>
          </p:txBody>
        </p:sp>
        <p:sp>
          <p:nvSpPr>
            <p:cNvPr id="540" name="Google Shape;540;p29"/>
            <p:cNvSpPr/>
            <p:nvPr/>
          </p:nvSpPr>
          <p:spPr>
            <a:xfrm>
              <a:off x="6274257" y="5248866"/>
              <a:ext cx="1015200" cy="365100"/>
            </a:xfrm>
            <a:prstGeom prst="rect">
              <a:avLst/>
            </a:prstGeom>
            <a:solidFill>
              <a:schemeClr val="lt1"/>
            </a:solidFill>
            <a:ln w="12700" cap="flat" cmpd="sng">
              <a:solidFill>
                <a:srgbClr val="000000"/>
              </a:solidFill>
              <a:prstDash val="solid"/>
              <a:miter lim="800000"/>
              <a:headEnd type="none" w="sm" len="sm"/>
              <a:tailEnd type="none" w="sm" len="sm"/>
            </a:ln>
          </p:spPr>
          <p:txBody>
            <a:bodyPr spcFirstLastPara="1" wrap="square" lIns="91433" tIns="45700" rIns="91433" bIns="45700" anchor="ctr" anchorCtr="0">
              <a:noAutofit/>
            </a:bodyPr>
            <a:lstStyle/>
            <a:p>
              <a:pPr algn="ctr"/>
              <a:r>
                <a:rPr lang="en" sz="1200" b="1">
                  <a:latin typeface="Calibri"/>
                  <a:ea typeface="Calibri"/>
                  <a:cs typeface="Calibri"/>
                  <a:sym typeface="Calibri"/>
                </a:rPr>
                <a:t>MLE</a:t>
              </a:r>
              <a:endParaRPr sz="1200">
                <a:latin typeface="Calibri"/>
                <a:ea typeface="Calibri"/>
                <a:cs typeface="Calibri"/>
                <a:sym typeface="Calibri"/>
              </a:endParaRPr>
            </a:p>
          </p:txBody>
        </p:sp>
      </p:grpSp>
      <p:cxnSp>
        <p:nvCxnSpPr>
          <p:cNvPr id="543" name="Google Shape;543;p29"/>
          <p:cNvCxnSpPr/>
          <p:nvPr/>
        </p:nvCxnSpPr>
        <p:spPr>
          <a:xfrm rot="10800000">
            <a:off x="674100" y="4080812"/>
            <a:ext cx="0" cy="1517200"/>
          </a:xfrm>
          <a:prstGeom prst="straightConnector1">
            <a:avLst/>
          </a:prstGeom>
          <a:noFill/>
          <a:ln w="9525" cap="flat" cmpd="sng">
            <a:solidFill>
              <a:schemeClr val="dk2"/>
            </a:solidFill>
            <a:prstDash val="solid"/>
            <a:round/>
            <a:headEnd type="none" w="med" len="med"/>
            <a:tailEnd type="triangle" w="med" len="med"/>
          </a:ln>
        </p:spPr>
      </p:cxnSp>
      <p:sp>
        <p:nvSpPr>
          <p:cNvPr id="544" name="Google Shape;544;p29"/>
          <p:cNvSpPr txBox="1"/>
          <p:nvPr/>
        </p:nvSpPr>
        <p:spPr>
          <a:xfrm rot="-5400000">
            <a:off x="-406300" y="4699851"/>
            <a:ext cx="1801600" cy="331200"/>
          </a:xfrm>
          <a:prstGeom prst="rect">
            <a:avLst/>
          </a:prstGeom>
          <a:noFill/>
          <a:ln>
            <a:noFill/>
          </a:ln>
        </p:spPr>
        <p:txBody>
          <a:bodyPr spcFirstLastPara="1" wrap="square" lIns="91433" tIns="91433" rIns="91433" bIns="91433" anchor="ctr" anchorCtr="0">
            <a:noAutofit/>
          </a:bodyPr>
          <a:lstStyle/>
          <a:p>
            <a:pPr algn="ctr"/>
            <a:r>
              <a:rPr lang="en" sz="1467">
                <a:latin typeface="Calibri"/>
                <a:ea typeface="Calibri"/>
                <a:cs typeface="Calibri"/>
                <a:sym typeface="Calibri"/>
              </a:rPr>
              <a:t>2-16 Yrs | 4-20 Lakhs</a:t>
            </a:r>
            <a:endParaRPr sz="1467">
              <a:latin typeface="Calibri"/>
              <a:ea typeface="Calibri"/>
              <a:cs typeface="Calibri"/>
              <a:sym typeface="Calibri"/>
            </a:endParaRPr>
          </a:p>
        </p:txBody>
      </p:sp>
      <p:cxnSp>
        <p:nvCxnSpPr>
          <p:cNvPr id="545" name="Google Shape;545;p29"/>
          <p:cNvCxnSpPr/>
          <p:nvPr/>
        </p:nvCxnSpPr>
        <p:spPr>
          <a:xfrm rot="10800000">
            <a:off x="2502900" y="4080812"/>
            <a:ext cx="0" cy="1517200"/>
          </a:xfrm>
          <a:prstGeom prst="straightConnector1">
            <a:avLst/>
          </a:prstGeom>
          <a:noFill/>
          <a:ln w="9525" cap="flat" cmpd="sng">
            <a:solidFill>
              <a:schemeClr val="dk2"/>
            </a:solidFill>
            <a:prstDash val="solid"/>
            <a:round/>
            <a:headEnd type="none" w="med" len="med"/>
            <a:tailEnd type="triangle" w="med" len="med"/>
          </a:ln>
        </p:spPr>
      </p:cxnSp>
      <p:sp>
        <p:nvSpPr>
          <p:cNvPr id="546" name="Google Shape;546;p29"/>
          <p:cNvSpPr txBox="1"/>
          <p:nvPr/>
        </p:nvSpPr>
        <p:spPr>
          <a:xfrm rot="-5400000">
            <a:off x="1422500" y="4623651"/>
            <a:ext cx="1801600" cy="331200"/>
          </a:xfrm>
          <a:prstGeom prst="rect">
            <a:avLst/>
          </a:prstGeom>
          <a:noFill/>
          <a:ln>
            <a:noFill/>
          </a:ln>
        </p:spPr>
        <p:txBody>
          <a:bodyPr spcFirstLastPara="1" wrap="square" lIns="91433" tIns="91433" rIns="91433" bIns="91433" anchor="ctr" anchorCtr="0">
            <a:noAutofit/>
          </a:bodyPr>
          <a:lstStyle/>
          <a:p>
            <a:pPr algn="ctr"/>
            <a:r>
              <a:rPr lang="en" sz="1467">
                <a:latin typeface="Calibri"/>
                <a:ea typeface="Calibri"/>
                <a:cs typeface="Calibri"/>
                <a:sym typeface="Calibri"/>
              </a:rPr>
              <a:t>0-20 Yrs | 3-24 Lakhs</a:t>
            </a:r>
            <a:endParaRPr sz="1467">
              <a:latin typeface="Calibri"/>
              <a:ea typeface="Calibri"/>
              <a:cs typeface="Calibri"/>
              <a:sym typeface="Calibri"/>
            </a:endParaRPr>
          </a:p>
        </p:txBody>
      </p:sp>
      <p:cxnSp>
        <p:nvCxnSpPr>
          <p:cNvPr id="547" name="Google Shape;547;p29"/>
          <p:cNvCxnSpPr/>
          <p:nvPr/>
        </p:nvCxnSpPr>
        <p:spPr>
          <a:xfrm rot="10800000">
            <a:off x="4331700" y="4080812"/>
            <a:ext cx="0" cy="1517200"/>
          </a:xfrm>
          <a:prstGeom prst="straightConnector1">
            <a:avLst/>
          </a:prstGeom>
          <a:noFill/>
          <a:ln w="9525" cap="flat" cmpd="sng">
            <a:solidFill>
              <a:schemeClr val="dk2"/>
            </a:solidFill>
            <a:prstDash val="solid"/>
            <a:round/>
            <a:headEnd type="none" w="med" len="med"/>
            <a:tailEnd type="triangle" w="med" len="med"/>
          </a:ln>
        </p:spPr>
      </p:cxnSp>
      <p:sp>
        <p:nvSpPr>
          <p:cNvPr id="548" name="Google Shape;548;p29"/>
          <p:cNvSpPr txBox="1"/>
          <p:nvPr/>
        </p:nvSpPr>
        <p:spPr>
          <a:xfrm rot="-5400000">
            <a:off x="3251300" y="4699851"/>
            <a:ext cx="1801600" cy="331200"/>
          </a:xfrm>
          <a:prstGeom prst="rect">
            <a:avLst/>
          </a:prstGeom>
          <a:noFill/>
          <a:ln>
            <a:noFill/>
          </a:ln>
        </p:spPr>
        <p:txBody>
          <a:bodyPr spcFirstLastPara="1" wrap="square" lIns="91433" tIns="91433" rIns="91433" bIns="91433" anchor="ctr" anchorCtr="0">
            <a:noAutofit/>
          </a:bodyPr>
          <a:lstStyle/>
          <a:p>
            <a:pPr algn="ctr"/>
            <a:r>
              <a:rPr lang="en" sz="1467">
                <a:latin typeface="Calibri"/>
                <a:ea typeface="Calibri"/>
                <a:cs typeface="Calibri"/>
                <a:sym typeface="Calibri"/>
              </a:rPr>
              <a:t>0-16 Yrs | 3-24 Lakhs</a:t>
            </a:r>
            <a:endParaRPr sz="1467">
              <a:latin typeface="Calibri"/>
              <a:ea typeface="Calibri"/>
              <a:cs typeface="Calibri"/>
              <a:sym typeface="Calibri"/>
            </a:endParaRPr>
          </a:p>
        </p:txBody>
      </p:sp>
      <p:cxnSp>
        <p:nvCxnSpPr>
          <p:cNvPr id="549" name="Google Shape;549;p29"/>
          <p:cNvCxnSpPr>
            <a:stCxn id="500" idx="2"/>
            <a:endCxn id="523" idx="0"/>
          </p:cNvCxnSpPr>
          <p:nvPr/>
        </p:nvCxnSpPr>
        <p:spPr>
          <a:xfrm rot="5400000">
            <a:off x="4233197" y="812380"/>
            <a:ext cx="754000" cy="2971600"/>
          </a:xfrm>
          <a:prstGeom prst="bentConnector3">
            <a:avLst>
              <a:gd name="adj1" fmla="val 50007"/>
            </a:avLst>
          </a:prstGeom>
          <a:noFill/>
          <a:ln w="9525" cap="flat" cmpd="sng">
            <a:solidFill>
              <a:schemeClr val="dk2"/>
            </a:solidFill>
            <a:prstDash val="solid"/>
            <a:round/>
            <a:headEnd type="none" w="med" len="med"/>
            <a:tailEnd type="none" w="med" len="med"/>
          </a:ln>
        </p:spPr>
      </p:cxnSp>
      <p:cxnSp>
        <p:nvCxnSpPr>
          <p:cNvPr id="550" name="Google Shape;550;p29"/>
          <p:cNvCxnSpPr>
            <a:stCxn id="500" idx="2"/>
            <a:endCxn id="517" idx="0"/>
          </p:cNvCxnSpPr>
          <p:nvPr/>
        </p:nvCxnSpPr>
        <p:spPr>
          <a:xfrm rot="5400000">
            <a:off x="5133197" y="1741180"/>
            <a:ext cx="782800" cy="1142800"/>
          </a:xfrm>
          <a:prstGeom prst="bentConnector3">
            <a:avLst>
              <a:gd name="adj1" fmla="val 50001"/>
            </a:avLst>
          </a:prstGeom>
          <a:noFill/>
          <a:ln w="9525" cap="flat" cmpd="sng">
            <a:solidFill>
              <a:schemeClr val="dk2"/>
            </a:solidFill>
            <a:prstDash val="solid"/>
            <a:round/>
            <a:headEnd type="none" w="med" len="med"/>
            <a:tailEnd type="none" w="med" len="med"/>
          </a:ln>
        </p:spPr>
      </p:cxnSp>
      <p:cxnSp>
        <p:nvCxnSpPr>
          <p:cNvPr id="551" name="Google Shape;551;p29"/>
          <p:cNvCxnSpPr>
            <a:stCxn id="500" idx="2"/>
            <a:endCxn id="508" idx="0"/>
          </p:cNvCxnSpPr>
          <p:nvPr/>
        </p:nvCxnSpPr>
        <p:spPr>
          <a:xfrm rot="-5400000" flipH="1">
            <a:off x="6176397" y="1840780"/>
            <a:ext cx="753600" cy="914400"/>
          </a:xfrm>
          <a:prstGeom prst="bentConnector3">
            <a:avLst>
              <a:gd name="adj1" fmla="val 50006"/>
            </a:avLst>
          </a:prstGeom>
          <a:noFill/>
          <a:ln w="9525" cap="flat" cmpd="sng">
            <a:solidFill>
              <a:schemeClr val="dk2"/>
            </a:solidFill>
            <a:prstDash val="solid"/>
            <a:round/>
            <a:headEnd type="none" w="med" len="med"/>
            <a:tailEnd type="none" w="med" len="med"/>
          </a:ln>
        </p:spPr>
      </p:cxnSp>
      <p:cxnSp>
        <p:nvCxnSpPr>
          <p:cNvPr id="552" name="Google Shape;552;p29"/>
          <p:cNvCxnSpPr>
            <a:stCxn id="500" idx="2"/>
            <a:endCxn id="529" idx="0"/>
          </p:cNvCxnSpPr>
          <p:nvPr/>
        </p:nvCxnSpPr>
        <p:spPr>
          <a:xfrm rot="-5400000" flipH="1">
            <a:off x="7243197" y="773980"/>
            <a:ext cx="753600" cy="3048000"/>
          </a:xfrm>
          <a:prstGeom prst="bentConnector3">
            <a:avLst>
              <a:gd name="adj1" fmla="val 50006"/>
            </a:avLst>
          </a:prstGeom>
          <a:noFill/>
          <a:ln w="9525" cap="flat" cmpd="sng">
            <a:solidFill>
              <a:schemeClr val="dk2"/>
            </a:solidFill>
            <a:prstDash val="solid"/>
            <a:round/>
            <a:headEnd type="none" w="med" len="med"/>
            <a:tailEnd type="none" w="med" len="med"/>
          </a:ln>
        </p:spPr>
      </p:cxnSp>
      <p:grpSp>
        <p:nvGrpSpPr>
          <p:cNvPr id="553" name="Google Shape;553;p29"/>
          <p:cNvGrpSpPr/>
          <p:nvPr/>
        </p:nvGrpSpPr>
        <p:grpSpPr>
          <a:xfrm>
            <a:off x="5891500" y="3888551"/>
            <a:ext cx="345200" cy="1801500"/>
            <a:chOff x="5891500" y="3888550"/>
            <a:chExt cx="345200" cy="1801500"/>
          </a:xfrm>
        </p:grpSpPr>
        <p:sp>
          <p:nvSpPr>
            <p:cNvPr id="554" name="Google Shape;554;p29"/>
            <p:cNvSpPr txBox="1"/>
            <p:nvPr/>
          </p:nvSpPr>
          <p:spPr>
            <a:xfrm rot="-5400000">
              <a:off x="5156350" y="4623700"/>
              <a:ext cx="1801500" cy="331200"/>
            </a:xfrm>
            <a:prstGeom prst="rect">
              <a:avLst/>
            </a:prstGeom>
            <a:noFill/>
            <a:ln>
              <a:noFill/>
            </a:ln>
          </p:spPr>
          <p:txBody>
            <a:bodyPr spcFirstLastPara="1" wrap="square" lIns="91433" tIns="91433" rIns="91433" bIns="91433" anchor="ctr" anchorCtr="0">
              <a:noAutofit/>
            </a:bodyPr>
            <a:lstStyle/>
            <a:p>
              <a:pPr algn="ctr"/>
              <a:r>
                <a:rPr lang="en" sz="1467">
                  <a:latin typeface="Calibri"/>
                  <a:ea typeface="Calibri"/>
                  <a:cs typeface="Calibri"/>
                  <a:sym typeface="Calibri"/>
                </a:rPr>
                <a:t>0-20 Yrs | 6-40 Lakhs</a:t>
              </a:r>
              <a:endParaRPr sz="1467">
                <a:latin typeface="Calibri"/>
                <a:ea typeface="Calibri"/>
                <a:cs typeface="Calibri"/>
                <a:sym typeface="Calibri"/>
              </a:endParaRPr>
            </a:p>
          </p:txBody>
        </p:sp>
        <p:cxnSp>
          <p:nvCxnSpPr>
            <p:cNvPr id="555" name="Google Shape;555;p29"/>
            <p:cNvCxnSpPr/>
            <p:nvPr/>
          </p:nvCxnSpPr>
          <p:spPr>
            <a:xfrm rot="10800000">
              <a:off x="6236700" y="4004713"/>
              <a:ext cx="0" cy="1517100"/>
            </a:xfrm>
            <a:prstGeom prst="straightConnector1">
              <a:avLst/>
            </a:prstGeom>
            <a:noFill/>
            <a:ln w="9525" cap="flat" cmpd="sng">
              <a:solidFill>
                <a:schemeClr val="dk2"/>
              </a:solidFill>
              <a:prstDash val="solid"/>
              <a:round/>
              <a:headEnd type="none" w="med" len="med"/>
              <a:tailEnd type="triangle" w="med" len="med"/>
            </a:ln>
          </p:spPr>
        </p:cxnSp>
      </p:grpSp>
      <p:sp>
        <p:nvSpPr>
          <p:cNvPr id="556" name="Google Shape;556;p29"/>
          <p:cNvSpPr txBox="1"/>
          <p:nvPr/>
        </p:nvSpPr>
        <p:spPr>
          <a:xfrm rot="-5400000">
            <a:off x="7213700" y="4699851"/>
            <a:ext cx="1801600" cy="331200"/>
          </a:xfrm>
          <a:prstGeom prst="rect">
            <a:avLst/>
          </a:prstGeom>
          <a:noFill/>
          <a:ln>
            <a:noFill/>
          </a:ln>
        </p:spPr>
        <p:txBody>
          <a:bodyPr spcFirstLastPara="1" wrap="square" lIns="91433" tIns="91433" rIns="91433" bIns="91433" anchor="ctr" anchorCtr="0">
            <a:noAutofit/>
          </a:bodyPr>
          <a:lstStyle/>
          <a:p>
            <a:pPr algn="ctr"/>
            <a:r>
              <a:rPr lang="en" sz="1467">
                <a:latin typeface="Calibri"/>
                <a:ea typeface="Calibri"/>
                <a:cs typeface="Calibri"/>
                <a:sym typeface="Calibri"/>
              </a:rPr>
              <a:t>2-16 Yrs | 5-30 Lakhs</a:t>
            </a:r>
            <a:endParaRPr sz="1467">
              <a:latin typeface="Calibri"/>
              <a:ea typeface="Calibri"/>
              <a:cs typeface="Calibri"/>
              <a:sym typeface="Calibri"/>
            </a:endParaRPr>
          </a:p>
        </p:txBody>
      </p:sp>
      <p:cxnSp>
        <p:nvCxnSpPr>
          <p:cNvPr id="557" name="Google Shape;557;p29"/>
          <p:cNvCxnSpPr/>
          <p:nvPr/>
        </p:nvCxnSpPr>
        <p:spPr>
          <a:xfrm rot="10800000">
            <a:off x="8294100" y="4080812"/>
            <a:ext cx="0" cy="1517200"/>
          </a:xfrm>
          <a:prstGeom prst="straightConnector1">
            <a:avLst/>
          </a:prstGeom>
          <a:noFill/>
          <a:ln w="9525" cap="flat" cmpd="sng">
            <a:solidFill>
              <a:schemeClr val="dk2"/>
            </a:solidFill>
            <a:prstDash val="solid"/>
            <a:round/>
            <a:headEnd type="none" w="med" len="med"/>
            <a:tailEnd type="triangle" w="med" len="med"/>
          </a:ln>
        </p:spPr>
      </p:cxnSp>
      <p:sp>
        <p:nvSpPr>
          <p:cNvPr id="558" name="Google Shape;558;p29"/>
          <p:cNvSpPr txBox="1"/>
          <p:nvPr/>
        </p:nvSpPr>
        <p:spPr>
          <a:xfrm rot="-5400000">
            <a:off x="9347300" y="4623651"/>
            <a:ext cx="1801600" cy="331200"/>
          </a:xfrm>
          <a:prstGeom prst="rect">
            <a:avLst/>
          </a:prstGeom>
          <a:noFill/>
          <a:ln>
            <a:noFill/>
          </a:ln>
        </p:spPr>
        <p:txBody>
          <a:bodyPr spcFirstLastPara="1" wrap="square" lIns="91433" tIns="91433" rIns="91433" bIns="91433" anchor="ctr" anchorCtr="0">
            <a:noAutofit/>
          </a:bodyPr>
          <a:lstStyle/>
          <a:p>
            <a:pPr algn="ctr"/>
            <a:r>
              <a:rPr lang="en" sz="1467">
                <a:latin typeface="Calibri"/>
                <a:ea typeface="Calibri"/>
                <a:cs typeface="Calibri"/>
                <a:sym typeface="Calibri"/>
              </a:rPr>
              <a:t>2-16 Yrs | 6-30  Lakhs</a:t>
            </a:r>
            <a:endParaRPr sz="1467">
              <a:latin typeface="Calibri"/>
              <a:ea typeface="Calibri"/>
              <a:cs typeface="Calibri"/>
              <a:sym typeface="Calibri"/>
            </a:endParaRPr>
          </a:p>
        </p:txBody>
      </p:sp>
      <p:cxnSp>
        <p:nvCxnSpPr>
          <p:cNvPr id="559" name="Google Shape;559;p29"/>
          <p:cNvCxnSpPr/>
          <p:nvPr/>
        </p:nvCxnSpPr>
        <p:spPr>
          <a:xfrm rot="10800000">
            <a:off x="10427700" y="4004612"/>
            <a:ext cx="0" cy="1517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1322480" y="1008698"/>
            <a:ext cx="9547041" cy="4508182"/>
          </a:xfrm>
        </p:spPr>
        <p:txBody>
          <a:bodyPr>
            <a:normAutofit fontScale="90000"/>
          </a:bodyPr>
          <a:lstStyle/>
          <a:p>
            <a:pPr algn="ctr"/>
            <a:r>
              <a:rPr lang="en-US" sz="7200" b="1" dirty="0">
                <a:solidFill>
                  <a:srgbClr val="C00000"/>
                </a:solidFill>
              </a:rPr>
              <a:t>Scientific</a:t>
            </a:r>
            <a:r>
              <a:rPr lang="en-US" sz="7200" b="1" dirty="0"/>
              <a:t> Goals of</a:t>
            </a:r>
            <a:br>
              <a:rPr lang="en-US" sz="7200" b="1" dirty="0"/>
            </a:br>
            <a:r>
              <a:rPr lang="en-US" sz="7200" b="1" dirty="0"/>
              <a:t>Machine Learning</a:t>
            </a:r>
            <a:br>
              <a:rPr lang="en-US" sz="7200" b="1" dirty="0"/>
            </a:br>
            <a:br>
              <a:rPr lang="en-US" sz="7200" b="1" dirty="0"/>
            </a:br>
            <a:r>
              <a:rPr lang="en-US" sz="7200" b="1" dirty="0"/>
              <a:t>What is the nature of Mind?</a:t>
            </a:r>
            <a:endParaRPr lang="en-US" sz="4800" b="1" dirty="0">
              <a:solidFill>
                <a:srgbClr val="C00000"/>
              </a:solidFill>
            </a:endParaRPr>
          </a:p>
        </p:txBody>
      </p:sp>
    </p:spTree>
    <p:extLst>
      <p:ext uri="{BB962C8B-B14F-4D97-AF65-F5344CB8AC3E}">
        <p14:creationId xmlns:p14="http://schemas.microsoft.com/office/powerpoint/2010/main" val="1115276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lgn="ctr"/>
            <a:r>
              <a:rPr lang="en-US" sz="6600" dirty="0"/>
              <a:t>Evolution of Technology…</a:t>
            </a:r>
            <a:br>
              <a:rPr lang="en-US" sz="6600" dirty="0"/>
            </a:br>
            <a:br>
              <a:rPr lang="en-US" sz="6600" dirty="0"/>
            </a:br>
            <a:r>
              <a:rPr lang="en-US" sz="6600" b="1" dirty="0">
                <a:solidFill>
                  <a:srgbClr val="C00000"/>
                </a:solidFill>
              </a:rPr>
              <a:t>THEN</a:t>
            </a:r>
            <a:r>
              <a:rPr lang="en-US" sz="6600" dirty="0">
                <a:solidFill>
                  <a:srgbClr val="C00000"/>
                </a:solidFill>
              </a:rPr>
              <a:t> </a:t>
            </a:r>
            <a:r>
              <a:rPr lang="en-US" sz="6600" dirty="0">
                <a:sym typeface="Wingdings"/>
              </a:rPr>
              <a:t></a:t>
            </a:r>
            <a:r>
              <a:rPr lang="en-US" sz="6600" dirty="0"/>
              <a:t> </a:t>
            </a:r>
            <a:r>
              <a:rPr lang="en-US" sz="6600" b="1" dirty="0">
                <a:solidFill>
                  <a:srgbClr val="C00000"/>
                </a:solidFill>
              </a:rPr>
              <a:t>NOW</a:t>
            </a:r>
            <a:endParaRPr lang="en-US" sz="7200" b="1" dirty="0">
              <a:solidFill>
                <a:srgbClr val="C00000"/>
              </a:solidFill>
            </a:endParaRPr>
          </a:p>
        </p:txBody>
      </p:sp>
    </p:spTree>
    <p:extLst>
      <p:ext uri="{BB962C8B-B14F-4D97-AF65-F5344CB8AC3E}">
        <p14:creationId xmlns:p14="http://schemas.microsoft.com/office/powerpoint/2010/main" val="2765117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t>What is the nature of Mind?</a:t>
            </a:r>
          </a:p>
        </p:txBody>
      </p:sp>
      <p:sp>
        <p:nvSpPr>
          <p:cNvPr id="4" name="Rounded Rectangle 3"/>
          <p:cNvSpPr/>
          <p:nvPr/>
        </p:nvSpPr>
        <p:spPr>
          <a:xfrm>
            <a:off x="1213164" y="5556655"/>
            <a:ext cx="9736487" cy="915957"/>
          </a:xfrm>
          <a:prstGeom prst="roundRect">
            <a:avLst/>
          </a:prstGeom>
          <a:ln>
            <a:noFill/>
          </a:ln>
          <a:effectLst>
            <a:outerShdw blurRad="50800" dist="38100" dir="5400000" algn="t" rotWithShape="0">
              <a:prstClr val="black">
                <a:alpha val="40000"/>
              </a:prstClr>
            </a:outerShdw>
          </a:effectLst>
        </p:spPr>
        <p:style>
          <a:lnRef idx="1">
            <a:schemeClr val="dk1"/>
          </a:lnRef>
          <a:fillRef idx="3">
            <a:schemeClr val="dk1"/>
          </a:fillRef>
          <a:effectRef idx="2">
            <a:schemeClr val="dk1"/>
          </a:effectRef>
          <a:fontRef idx="minor">
            <a:schemeClr val="lt1"/>
          </a:fontRef>
        </p:style>
        <p:txBody>
          <a:bodyPr rtlCol="0" anchor="ctr"/>
          <a:lstStyle/>
          <a:p>
            <a:pPr algn="ctr"/>
            <a:r>
              <a:rPr lang="en-US" sz="4000" b="1" dirty="0">
                <a:solidFill>
                  <a:schemeClr val="accent4">
                    <a:lumMod val="60000"/>
                    <a:lumOff val="40000"/>
                  </a:schemeClr>
                </a:solidFill>
                <a:latin typeface="+mj-lt"/>
                <a:cs typeface="Consolas"/>
              </a:rPr>
              <a:t>LEARNING</a:t>
            </a:r>
            <a:r>
              <a:rPr lang="en-US" sz="4000" dirty="0">
                <a:latin typeface="+mj-lt"/>
                <a:cs typeface="Consolas"/>
              </a:rPr>
              <a:t>……………….Syntax? Prediction?</a:t>
            </a:r>
            <a:endParaRPr lang="en-US" sz="4000" b="1" dirty="0">
              <a:latin typeface="+mj-lt"/>
              <a:cs typeface="Consolas"/>
            </a:endParaRPr>
          </a:p>
        </p:txBody>
      </p:sp>
      <p:sp>
        <p:nvSpPr>
          <p:cNvPr id="5" name="Rounded Rectangle 4"/>
          <p:cNvSpPr/>
          <p:nvPr/>
        </p:nvSpPr>
        <p:spPr>
          <a:xfrm>
            <a:off x="1213164" y="4445242"/>
            <a:ext cx="9736487" cy="899079"/>
          </a:xfrm>
          <a:prstGeom prst="roundRect">
            <a:avLst/>
          </a:prstGeom>
          <a:solidFill>
            <a:schemeClr val="tx1">
              <a:lumMod val="85000"/>
              <a:lumOff val="15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a:solidFill>
                  <a:schemeClr val="accent4">
                    <a:lumMod val="60000"/>
                    <a:lumOff val="40000"/>
                  </a:schemeClr>
                </a:solidFill>
                <a:latin typeface="+mj-lt"/>
                <a:cs typeface="Consolas"/>
              </a:rPr>
              <a:t>UNDERSTANDING</a:t>
            </a:r>
            <a:r>
              <a:rPr lang="en-US" sz="4000" b="1" dirty="0">
                <a:latin typeface="+mj-lt"/>
                <a:cs typeface="Consolas"/>
              </a:rPr>
              <a:t>…….</a:t>
            </a:r>
            <a:r>
              <a:rPr lang="en-US" sz="4000" dirty="0">
                <a:latin typeface="+mj-lt"/>
                <a:cs typeface="Consolas"/>
              </a:rPr>
              <a:t>Semantics? Analysis?</a:t>
            </a:r>
            <a:endParaRPr lang="en-US" sz="4000" b="1" dirty="0">
              <a:latin typeface="+mj-lt"/>
              <a:cs typeface="Consolas"/>
            </a:endParaRPr>
          </a:p>
        </p:txBody>
      </p:sp>
      <p:sp>
        <p:nvSpPr>
          <p:cNvPr id="6" name="Rounded Rectangle 5"/>
          <p:cNvSpPr/>
          <p:nvPr/>
        </p:nvSpPr>
        <p:spPr>
          <a:xfrm>
            <a:off x="1213164" y="3344800"/>
            <a:ext cx="9736487" cy="888109"/>
          </a:xfrm>
          <a:prstGeom prst="roundRect">
            <a:avLst/>
          </a:prstGeom>
          <a:solidFill>
            <a:schemeClr val="tx1">
              <a:lumMod val="75000"/>
              <a:lumOff val="25000"/>
            </a:scheme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a:solidFill>
                  <a:schemeClr val="accent4">
                    <a:lumMod val="60000"/>
                    <a:lumOff val="40000"/>
                  </a:schemeClr>
                </a:solidFill>
                <a:latin typeface="+mj-lt"/>
                <a:cs typeface="Consolas"/>
              </a:rPr>
              <a:t>THINKING</a:t>
            </a:r>
            <a:r>
              <a:rPr lang="en-US" sz="4000" b="1" dirty="0">
                <a:latin typeface="+mj-lt"/>
                <a:cs typeface="Consolas"/>
              </a:rPr>
              <a:t>…………..</a:t>
            </a:r>
            <a:r>
              <a:rPr lang="en-US" sz="4000" dirty="0">
                <a:latin typeface="+mj-lt"/>
                <a:cs typeface="Consolas"/>
              </a:rPr>
              <a:t>Reasoning? Deduction?</a:t>
            </a:r>
          </a:p>
        </p:txBody>
      </p:sp>
      <p:sp>
        <p:nvSpPr>
          <p:cNvPr id="7" name="Rounded Rectangle 6"/>
          <p:cNvSpPr/>
          <p:nvPr/>
        </p:nvSpPr>
        <p:spPr>
          <a:xfrm>
            <a:off x="1213164" y="2291369"/>
            <a:ext cx="9736487" cy="896918"/>
          </a:xfrm>
          <a:prstGeom prst="roundRect">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a:solidFill>
                  <a:schemeClr val="accent4">
                    <a:lumMod val="60000"/>
                    <a:lumOff val="40000"/>
                  </a:schemeClr>
                </a:solidFill>
                <a:latin typeface="+mj-lt"/>
                <a:cs typeface="Consolas"/>
              </a:rPr>
              <a:t>CREATIVITY</a:t>
            </a:r>
            <a:r>
              <a:rPr lang="en-US" sz="4000" b="1" dirty="0">
                <a:latin typeface="+mj-lt"/>
                <a:cs typeface="Consolas"/>
              </a:rPr>
              <a:t>……….</a:t>
            </a:r>
            <a:r>
              <a:rPr lang="en-US" sz="4000" dirty="0">
                <a:latin typeface="+mj-lt"/>
                <a:cs typeface="Consolas"/>
              </a:rPr>
              <a:t>Synthesis? Manifestation?</a:t>
            </a:r>
            <a:endParaRPr lang="en-US" sz="4000" b="1" dirty="0">
              <a:latin typeface="+mj-lt"/>
              <a:cs typeface="Consolas"/>
            </a:endParaRPr>
          </a:p>
        </p:txBody>
      </p:sp>
      <p:sp>
        <p:nvSpPr>
          <p:cNvPr id="8" name="Rounded Rectangle 7"/>
          <p:cNvSpPr/>
          <p:nvPr/>
        </p:nvSpPr>
        <p:spPr>
          <a:xfrm>
            <a:off x="1213164" y="1222211"/>
            <a:ext cx="9736487" cy="896919"/>
          </a:xfrm>
          <a:prstGeom prst="roundRect">
            <a:avLst/>
          </a:prstGeom>
          <a:solidFill>
            <a:schemeClr val="tx1">
              <a:lumMod val="50000"/>
              <a:lumOff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000" b="1" dirty="0">
                <a:solidFill>
                  <a:schemeClr val="accent4">
                    <a:lumMod val="60000"/>
                    <a:lumOff val="40000"/>
                  </a:schemeClr>
                </a:solidFill>
                <a:latin typeface="+mj-lt"/>
                <a:cs typeface="Consolas"/>
              </a:rPr>
              <a:t>CONSCIOUSNESS</a:t>
            </a:r>
            <a:r>
              <a:rPr lang="en-US" sz="4000" b="1" dirty="0">
                <a:latin typeface="+mj-lt"/>
                <a:cs typeface="Consolas"/>
              </a:rPr>
              <a:t>….</a:t>
            </a:r>
            <a:r>
              <a:rPr lang="en-US" sz="4000" dirty="0">
                <a:latin typeface="+mj-lt"/>
                <a:cs typeface="Consolas"/>
              </a:rPr>
              <a:t>Awareness? Sentience?</a:t>
            </a:r>
            <a:endParaRPr lang="en-US" sz="4000" b="1" dirty="0">
              <a:latin typeface="+mj-lt"/>
              <a:cs typeface="Consolas"/>
            </a:endParaRPr>
          </a:p>
        </p:txBody>
      </p:sp>
    </p:spTree>
    <p:extLst>
      <p:ext uri="{BB962C8B-B14F-4D97-AF65-F5344CB8AC3E}">
        <p14:creationId xmlns:p14="http://schemas.microsoft.com/office/powerpoint/2010/main" val="60702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latin typeface="Calibri Light" charset="0"/>
                <a:ea typeface="Calibri Light" charset="0"/>
                <a:cs typeface="Calibri Light" charset="0"/>
              </a:rPr>
              <a:t>What is </a:t>
            </a:r>
            <a:r>
              <a:rPr lang="en-US" sz="4800" b="1" dirty="0">
                <a:solidFill>
                  <a:srgbClr val="C00000"/>
                </a:solidFill>
                <a:latin typeface="Calibri Light" charset="0"/>
                <a:ea typeface="Calibri Light" charset="0"/>
                <a:cs typeface="Calibri Light" charset="0"/>
              </a:rPr>
              <a:t>Intelligence</a:t>
            </a:r>
            <a:r>
              <a:rPr lang="en-US" sz="4800" dirty="0">
                <a:latin typeface="Calibri Light" charset="0"/>
                <a:ea typeface="Calibri Light" charset="0"/>
                <a:cs typeface="Calibri Light" charset="0"/>
              </a:rPr>
              <a:t>?</a:t>
            </a:r>
          </a:p>
        </p:txBody>
      </p:sp>
      <p:sp>
        <p:nvSpPr>
          <p:cNvPr id="5" name="Content Placeholder 4"/>
          <p:cNvSpPr>
            <a:spLocks noGrp="1"/>
          </p:cNvSpPr>
          <p:nvPr>
            <p:ph idx="4294967295"/>
          </p:nvPr>
        </p:nvSpPr>
        <p:spPr>
          <a:xfrm>
            <a:off x="1198321" y="5758295"/>
            <a:ext cx="9900459" cy="1099705"/>
          </a:xfrm>
          <a:solidFill>
            <a:srgbClr val="002058"/>
          </a:solidFill>
          <a:ln>
            <a:no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anchor="ctr">
            <a:noAutofit/>
          </a:bodyPr>
          <a:lstStyle/>
          <a:p>
            <a:pPr marL="0" indent="0" algn="ctr">
              <a:spcBef>
                <a:spcPts val="400"/>
              </a:spcBef>
              <a:buNone/>
            </a:pPr>
            <a:r>
              <a:rPr lang="en-US" sz="3000" b="1" u="sng" dirty="0">
                <a:solidFill>
                  <a:schemeClr val="bg1"/>
                </a:solidFill>
              </a:rPr>
              <a:t>Generalization</a:t>
            </a:r>
            <a:r>
              <a:rPr lang="en-US" sz="3000" dirty="0">
                <a:solidFill>
                  <a:schemeClr val="bg1"/>
                </a:solidFill>
              </a:rPr>
              <a:t>:  Ability to </a:t>
            </a:r>
            <a:r>
              <a:rPr lang="en-US" sz="3000" b="1" dirty="0">
                <a:solidFill>
                  <a:srgbClr val="FFFF00"/>
                </a:solidFill>
              </a:rPr>
              <a:t>predict</a:t>
            </a:r>
            <a:r>
              <a:rPr lang="en-US" sz="3000" dirty="0">
                <a:solidFill>
                  <a:srgbClr val="FFFF00"/>
                </a:solidFill>
              </a:rPr>
              <a:t> </a:t>
            </a:r>
            <a:r>
              <a:rPr lang="en-US" sz="3000" dirty="0">
                <a:solidFill>
                  <a:schemeClr val="bg1"/>
                </a:solidFill>
              </a:rPr>
              <a:t>or assign a label to a “</a:t>
            </a:r>
            <a:r>
              <a:rPr lang="en-US" sz="3000" b="1" dirty="0">
                <a:solidFill>
                  <a:srgbClr val="FFFF00"/>
                </a:solidFill>
              </a:rPr>
              <a:t>new</a:t>
            </a:r>
            <a:r>
              <a:rPr lang="en-US" sz="3000" dirty="0">
                <a:solidFill>
                  <a:schemeClr val="bg1"/>
                </a:solidFill>
              </a:rPr>
              <a:t>” observation based on the </a:t>
            </a:r>
            <a:r>
              <a:rPr lang="en-US" sz="3000" b="1" dirty="0">
                <a:solidFill>
                  <a:srgbClr val="FFFF00"/>
                </a:solidFill>
              </a:rPr>
              <a:t>model</a:t>
            </a:r>
            <a:r>
              <a:rPr lang="en-US" sz="3000" dirty="0">
                <a:solidFill>
                  <a:srgbClr val="FFFF00"/>
                </a:solidFill>
              </a:rPr>
              <a:t> </a:t>
            </a:r>
            <a:r>
              <a:rPr lang="en-US" sz="3000" dirty="0">
                <a:solidFill>
                  <a:schemeClr val="bg1"/>
                </a:solidFill>
              </a:rPr>
              <a:t>built from </a:t>
            </a:r>
            <a:r>
              <a:rPr lang="en-US" sz="3000" b="1" dirty="0">
                <a:solidFill>
                  <a:srgbClr val="FFFF00"/>
                </a:solidFill>
              </a:rPr>
              <a:t>past experience</a:t>
            </a:r>
          </a:p>
        </p:txBody>
      </p:sp>
      <p:pic>
        <p:nvPicPr>
          <p:cNvPr id="4" name="Picture 3"/>
          <p:cNvPicPr>
            <a:picLocks noChangeAspect="1"/>
          </p:cNvPicPr>
          <p:nvPr/>
        </p:nvPicPr>
        <p:blipFill>
          <a:blip r:embed="rId2"/>
          <a:stretch>
            <a:fillRect/>
          </a:stretch>
        </p:blipFill>
        <p:spPr>
          <a:xfrm>
            <a:off x="105103" y="1062318"/>
            <a:ext cx="12086897" cy="4212046"/>
          </a:xfrm>
          <a:prstGeom prst="rect">
            <a:avLst/>
          </a:prstGeom>
        </p:spPr>
      </p:pic>
    </p:spTree>
    <p:extLst>
      <p:ext uri="{BB962C8B-B14F-4D97-AF65-F5344CB8AC3E}">
        <p14:creationId xmlns:p14="http://schemas.microsoft.com/office/powerpoint/2010/main" val="78555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bg/>
                                          </p:spTgt>
                                        </p:tgtEl>
                                        <p:attrNameLst>
                                          <p:attrName>style.visibility</p:attrName>
                                        </p:attrNameLst>
                                      </p:cBhvr>
                                      <p:to>
                                        <p:strVal val="visible"/>
                                      </p:to>
                                    </p:set>
                                    <p:animEffect transition="in" filter="fade">
                                      <p:cBhvr>
                                        <p:cTn id="12" dur="500"/>
                                        <p:tgtEl>
                                          <p:spTgt spid="5">
                                            <p:bg/>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we transition from…</a:t>
            </a:r>
          </a:p>
        </p:txBody>
      </p:sp>
      <p:sp>
        <p:nvSpPr>
          <p:cNvPr id="3" name="Rounded Rectangle 2"/>
          <p:cNvSpPr/>
          <p:nvPr/>
        </p:nvSpPr>
        <p:spPr>
          <a:xfrm>
            <a:off x="2664038" y="1500123"/>
            <a:ext cx="2957170" cy="59851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dirty="0"/>
              <a:t>Hearing</a:t>
            </a:r>
          </a:p>
        </p:txBody>
      </p:sp>
      <p:sp>
        <p:nvSpPr>
          <p:cNvPr id="4" name="Rounded Rectangle 3"/>
          <p:cNvSpPr/>
          <p:nvPr/>
        </p:nvSpPr>
        <p:spPr>
          <a:xfrm>
            <a:off x="6598728" y="1500123"/>
            <a:ext cx="2957170" cy="59851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dirty="0"/>
              <a:t>Listening</a:t>
            </a:r>
          </a:p>
        </p:txBody>
      </p:sp>
      <p:sp>
        <p:nvSpPr>
          <p:cNvPr id="5" name="Rounded Rectangle 4"/>
          <p:cNvSpPr/>
          <p:nvPr/>
        </p:nvSpPr>
        <p:spPr>
          <a:xfrm>
            <a:off x="2664038" y="2367417"/>
            <a:ext cx="2957170" cy="59851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dirty="0"/>
              <a:t>Looking</a:t>
            </a:r>
          </a:p>
        </p:txBody>
      </p:sp>
      <p:sp>
        <p:nvSpPr>
          <p:cNvPr id="6" name="Rounded Rectangle 5"/>
          <p:cNvSpPr/>
          <p:nvPr/>
        </p:nvSpPr>
        <p:spPr>
          <a:xfrm>
            <a:off x="6598728" y="2367417"/>
            <a:ext cx="2957170" cy="59851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dirty="0"/>
              <a:t>Seeing</a:t>
            </a:r>
          </a:p>
        </p:txBody>
      </p:sp>
      <p:sp>
        <p:nvSpPr>
          <p:cNvPr id="7" name="Rounded Rectangle 6"/>
          <p:cNvSpPr/>
          <p:nvPr/>
        </p:nvSpPr>
        <p:spPr>
          <a:xfrm>
            <a:off x="2664038" y="3234711"/>
            <a:ext cx="2957170" cy="59851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dirty="0"/>
              <a:t>Reading</a:t>
            </a:r>
          </a:p>
        </p:txBody>
      </p:sp>
      <p:sp>
        <p:nvSpPr>
          <p:cNvPr id="8" name="Rounded Rectangle 7"/>
          <p:cNvSpPr/>
          <p:nvPr/>
        </p:nvSpPr>
        <p:spPr>
          <a:xfrm>
            <a:off x="6598728" y="3234711"/>
            <a:ext cx="2957170" cy="59851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dirty="0"/>
              <a:t>Understanding</a:t>
            </a:r>
          </a:p>
        </p:txBody>
      </p:sp>
      <p:sp>
        <p:nvSpPr>
          <p:cNvPr id="9" name="Rounded Rectangle 8"/>
          <p:cNvSpPr/>
          <p:nvPr/>
        </p:nvSpPr>
        <p:spPr>
          <a:xfrm>
            <a:off x="2664038" y="4082608"/>
            <a:ext cx="2957170" cy="59851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dirty="0"/>
              <a:t>Language</a:t>
            </a:r>
          </a:p>
        </p:txBody>
      </p:sp>
      <p:sp>
        <p:nvSpPr>
          <p:cNvPr id="10" name="Rounded Rectangle 9"/>
          <p:cNvSpPr/>
          <p:nvPr/>
        </p:nvSpPr>
        <p:spPr>
          <a:xfrm>
            <a:off x="6598728" y="4082608"/>
            <a:ext cx="2957170" cy="59851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dirty="0"/>
              <a:t>Knowledge</a:t>
            </a:r>
          </a:p>
        </p:txBody>
      </p:sp>
      <p:sp>
        <p:nvSpPr>
          <p:cNvPr id="11" name="Rounded Rectangle 10"/>
          <p:cNvSpPr/>
          <p:nvPr/>
        </p:nvSpPr>
        <p:spPr>
          <a:xfrm>
            <a:off x="2664038" y="4930505"/>
            <a:ext cx="2957170" cy="59851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dirty="0"/>
              <a:t>Pixels</a:t>
            </a:r>
          </a:p>
        </p:txBody>
      </p:sp>
      <p:sp>
        <p:nvSpPr>
          <p:cNvPr id="12" name="Rounded Rectangle 11"/>
          <p:cNvSpPr/>
          <p:nvPr/>
        </p:nvSpPr>
        <p:spPr>
          <a:xfrm>
            <a:off x="6598728" y="4930505"/>
            <a:ext cx="2957170" cy="59851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dirty="0"/>
              <a:t>Painting</a:t>
            </a:r>
          </a:p>
        </p:txBody>
      </p:sp>
      <p:sp>
        <p:nvSpPr>
          <p:cNvPr id="13" name="Rounded Rectangle 12"/>
          <p:cNvSpPr/>
          <p:nvPr/>
        </p:nvSpPr>
        <p:spPr>
          <a:xfrm>
            <a:off x="2664038" y="5778402"/>
            <a:ext cx="2957170" cy="59851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3200" dirty="0"/>
              <a:t>Sounds</a:t>
            </a:r>
          </a:p>
        </p:txBody>
      </p:sp>
      <p:sp>
        <p:nvSpPr>
          <p:cNvPr id="14" name="Rounded Rectangle 13"/>
          <p:cNvSpPr/>
          <p:nvPr/>
        </p:nvSpPr>
        <p:spPr>
          <a:xfrm>
            <a:off x="6598728" y="5778402"/>
            <a:ext cx="2957170" cy="59851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dirty="0"/>
              <a:t>Music</a:t>
            </a:r>
          </a:p>
        </p:txBody>
      </p:sp>
      <p:cxnSp>
        <p:nvCxnSpPr>
          <p:cNvPr id="16" name="Straight Arrow Connector 15"/>
          <p:cNvCxnSpPr>
            <a:stCxn id="3" idx="3"/>
            <a:endCxn id="4" idx="1"/>
          </p:cNvCxnSpPr>
          <p:nvPr/>
        </p:nvCxnSpPr>
        <p:spPr>
          <a:xfrm>
            <a:off x="5621208" y="1799382"/>
            <a:ext cx="977520" cy="0"/>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 idx="3"/>
            <a:endCxn id="6" idx="1"/>
          </p:cNvCxnSpPr>
          <p:nvPr/>
        </p:nvCxnSpPr>
        <p:spPr>
          <a:xfrm>
            <a:off x="5621208" y="2666676"/>
            <a:ext cx="977520" cy="0"/>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7" idx="3"/>
            <a:endCxn id="8" idx="1"/>
          </p:cNvCxnSpPr>
          <p:nvPr/>
        </p:nvCxnSpPr>
        <p:spPr>
          <a:xfrm>
            <a:off x="5621208" y="3533970"/>
            <a:ext cx="977520" cy="0"/>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9" idx="3"/>
            <a:endCxn id="10" idx="1"/>
          </p:cNvCxnSpPr>
          <p:nvPr/>
        </p:nvCxnSpPr>
        <p:spPr>
          <a:xfrm>
            <a:off x="5621208" y="4381867"/>
            <a:ext cx="977520" cy="0"/>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1" idx="3"/>
            <a:endCxn id="12" idx="1"/>
          </p:cNvCxnSpPr>
          <p:nvPr/>
        </p:nvCxnSpPr>
        <p:spPr>
          <a:xfrm>
            <a:off x="5621208" y="5229764"/>
            <a:ext cx="977520" cy="0"/>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3" idx="3"/>
            <a:endCxn id="14" idx="1"/>
          </p:cNvCxnSpPr>
          <p:nvPr/>
        </p:nvCxnSpPr>
        <p:spPr>
          <a:xfrm>
            <a:off x="5621208" y="6077661"/>
            <a:ext cx="977520" cy="0"/>
          </a:xfrm>
          <a:prstGeom prst="straightConnector1">
            <a:avLst/>
          </a:prstGeom>
          <a:ln>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868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par>
                                <p:cTn id="44" presetID="10"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500"/>
                                        <p:tgtEl>
                                          <p:spTgt spid="12"/>
                                        </p:tgtEl>
                                      </p:cBhvr>
                                    </p:animEffect>
                                  </p:childTnLst>
                                </p:cTn>
                              </p:par>
                              <p:par>
                                <p:cTn id="55" presetID="10" presetClass="entr" presetSubtype="0" fill="hold" nodeType="with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500"/>
                                        <p:tgtEl>
                                          <p:spTgt spid="1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500"/>
                                        <p:tgtEl>
                                          <p:spTgt spid="14"/>
                                        </p:tgtEl>
                                      </p:cBhvr>
                                    </p:animEffect>
                                  </p:childTnLst>
                                </p:cTn>
                              </p:par>
                              <p:par>
                                <p:cTn id="66" presetID="10" presetClass="entr" presetSubtype="0" fill="hold" nodeType="with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Test of </a:t>
            </a:r>
            <a:r>
              <a:rPr lang="en-US" b="1" dirty="0">
                <a:solidFill>
                  <a:srgbClr val="C00000"/>
                </a:solidFill>
              </a:rPr>
              <a:t>Intelligence</a:t>
            </a:r>
            <a:r>
              <a:rPr lang="en-US" dirty="0"/>
              <a:t>?</a:t>
            </a:r>
          </a:p>
        </p:txBody>
      </p:sp>
      <p:pic>
        <p:nvPicPr>
          <p:cNvPr id="3" name="Picture 2"/>
          <p:cNvPicPr>
            <a:picLocks noChangeAspect="1"/>
          </p:cNvPicPr>
          <p:nvPr/>
        </p:nvPicPr>
        <p:blipFill>
          <a:blip r:embed="rId3"/>
          <a:stretch>
            <a:fillRect/>
          </a:stretch>
        </p:blipFill>
        <p:spPr>
          <a:xfrm>
            <a:off x="3576951" y="2860939"/>
            <a:ext cx="5055643" cy="3427731"/>
          </a:xfrm>
          <a:prstGeom prst="rect">
            <a:avLst/>
          </a:prstGeom>
        </p:spPr>
      </p:pic>
      <p:pic>
        <p:nvPicPr>
          <p:cNvPr id="4" name="Picture 3"/>
          <p:cNvPicPr>
            <a:picLocks noChangeAspect="1"/>
          </p:cNvPicPr>
          <p:nvPr/>
        </p:nvPicPr>
        <p:blipFill>
          <a:blip r:embed="rId4"/>
          <a:stretch>
            <a:fillRect/>
          </a:stretch>
        </p:blipFill>
        <p:spPr>
          <a:xfrm>
            <a:off x="293976" y="1105124"/>
            <a:ext cx="2420047" cy="3026763"/>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2981648" y="1192213"/>
            <a:ext cx="6246251" cy="1477328"/>
          </a:xfrm>
          <a:prstGeom prst="rect">
            <a:avLst/>
          </a:prstGeom>
        </p:spPr>
        <p:txBody>
          <a:bodyPr wrap="square">
            <a:spAutoFit/>
          </a:bodyPr>
          <a:lstStyle/>
          <a:p>
            <a:r>
              <a:rPr lang="en-US" sz="2400" b="1" dirty="0">
                <a:solidFill>
                  <a:srgbClr val="333333"/>
                </a:solidFill>
                <a:latin typeface="Helvetica Neue" charset="0"/>
              </a:rPr>
              <a:t>“A computer would deserve to be called </a:t>
            </a:r>
            <a:r>
              <a:rPr lang="en-US" sz="2400" b="1" dirty="0">
                <a:solidFill>
                  <a:srgbClr val="C00000"/>
                </a:solidFill>
                <a:latin typeface="Helvetica Neue" charset="0"/>
              </a:rPr>
              <a:t>intelligent</a:t>
            </a:r>
            <a:r>
              <a:rPr lang="en-US" sz="2400" b="1" dirty="0">
                <a:solidFill>
                  <a:srgbClr val="333333"/>
                </a:solidFill>
                <a:latin typeface="Helvetica Neue" charset="0"/>
              </a:rPr>
              <a:t> if it could deceive a human into believing that it was human”</a:t>
            </a:r>
            <a:endParaRPr lang="en-US" dirty="0">
              <a:solidFill>
                <a:srgbClr val="333333"/>
              </a:solidFill>
              <a:latin typeface="Helvetica Neue" charset="0"/>
            </a:endParaRPr>
          </a:p>
          <a:p>
            <a:pPr algn="r"/>
            <a:r>
              <a:rPr lang="en-US" i="1" dirty="0">
                <a:solidFill>
                  <a:srgbClr val="333333"/>
                </a:solidFill>
                <a:latin typeface="Helvetica Neue" charset="0"/>
              </a:rPr>
              <a:t>-- Alan Turing</a:t>
            </a:r>
            <a:endParaRPr lang="en-US" i="1" dirty="0"/>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86596" y="2618506"/>
            <a:ext cx="2637452" cy="4039496"/>
          </a:xfrm>
          <a:prstGeom prst="rect">
            <a:avLst/>
          </a:prstGeom>
        </p:spPr>
      </p:pic>
      <p:sp>
        <p:nvSpPr>
          <p:cNvPr id="11" name="TextBox 10"/>
          <p:cNvSpPr txBox="1"/>
          <p:nvPr/>
        </p:nvSpPr>
        <p:spPr>
          <a:xfrm>
            <a:off x="5047861" y="6288670"/>
            <a:ext cx="2063514" cy="461665"/>
          </a:xfrm>
          <a:prstGeom prst="rect">
            <a:avLst/>
          </a:prstGeom>
          <a:noFill/>
        </p:spPr>
        <p:txBody>
          <a:bodyPr wrap="none" rtlCol="0">
            <a:spAutoFit/>
          </a:bodyPr>
          <a:lstStyle/>
          <a:p>
            <a:r>
              <a:rPr lang="en-US" sz="2400" dirty="0"/>
              <a:t>The </a:t>
            </a:r>
            <a:r>
              <a:rPr lang="en-US" sz="2400"/>
              <a:t>Turing Test</a:t>
            </a:r>
          </a:p>
        </p:txBody>
      </p:sp>
    </p:spTree>
    <p:extLst>
      <p:ext uri="{BB962C8B-B14F-4D97-AF65-F5344CB8AC3E}">
        <p14:creationId xmlns:p14="http://schemas.microsoft.com/office/powerpoint/2010/main" val="1123603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1322480" y="1008698"/>
            <a:ext cx="9547041" cy="4508182"/>
          </a:xfrm>
        </p:spPr>
        <p:txBody>
          <a:bodyPr>
            <a:normAutofit fontScale="90000"/>
          </a:bodyPr>
          <a:lstStyle/>
          <a:p>
            <a:pPr algn="ctr"/>
            <a:r>
              <a:rPr lang="en-US" sz="7200" b="1" dirty="0">
                <a:solidFill>
                  <a:srgbClr val="C00000"/>
                </a:solidFill>
              </a:rPr>
              <a:t>Business </a:t>
            </a:r>
            <a:r>
              <a:rPr lang="en-US" sz="7200" b="1" dirty="0"/>
              <a:t>goals of </a:t>
            </a:r>
            <a:br>
              <a:rPr lang="en-US" sz="7200" b="1" dirty="0"/>
            </a:br>
            <a:r>
              <a:rPr lang="en-US" sz="7200" b="1" dirty="0"/>
              <a:t>Machine Learning</a:t>
            </a:r>
            <a:br>
              <a:rPr lang="en-US" sz="7200" b="1" dirty="0"/>
            </a:br>
            <a:br>
              <a:rPr lang="en-US" sz="7200" b="1" dirty="0"/>
            </a:br>
            <a:r>
              <a:rPr lang="en-US" sz="5300" b="1" dirty="0"/>
              <a:t>What is the Grammar of my Data?</a:t>
            </a:r>
            <a:br>
              <a:rPr lang="en-US" sz="5300" b="1" dirty="0"/>
            </a:br>
            <a:r>
              <a:rPr lang="en-US" sz="5300" b="1" dirty="0"/>
              <a:t>How do I drive better decisions?</a:t>
            </a:r>
            <a:r>
              <a:rPr lang="en-US" b="1" dirty="0"/>
              <a:t> </a:t>
            </a:r>
            <a:endParaRPr lang="en-US" sz="4000" b="1" dirty="0">
              <a:solidFill>
                <a:srgbClr val="C00000"/>
              </a:solidFill>
            </a:endParaRPr>
          </a:p>
        </p:txBody>
      </p:sp>
    </p:spTree>
    <p:extLst>
      <p:ext uri="{BB962C8B-B14F-4D97-AF65-F5344CB8AC3E}">
        <p14:creationId xmlns:p14="http://schemas.microsoft.com/office/powerpoint/2010/main" val="5170610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1322480" y="1008698"/>
            <a:ext cx="9547041" cy="4508182"/>
          </a:xfrm>
        </p:spPr>
        <p:txBody>
          <a:bodyPr>
            <a:normAutofit/>
          </a:bodyPr>
          <a:lstStyle/>
          <a:p>
            <a:pPr algn="ctr"/>
            <a:r>
              <a:rPr lang="en-US" sz="7200" b="1" dirty="0"/>
              <a:t>Machine Learning Paradigms</a:t>
            </a:r>
            <a:br>
              <a:rPr lang="en-US" sz="7200" b="1" dirty="0"/>
            </a:br>
            <a:endParaRPr lang="en-US" sz="4800" b="1" dirty="0"/>
          </a:p>
        </p:txBody>
      </p:sp>
    </p:spTree>
    <p:extLst>
      <p:ext uri="{BB962C8B-B14F-4D97-AF65-F5344CB8AC3E}">
        <p14:creationId xmlns:p14="http://schemas.microsoft.com/office/powerpoint/2010/main" val="7625450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209456"/>
            <a:ext cx="8913813" cy="914400"/>
          </a:xfrm>
        </p:spPr>
        <p:txBody>
          <a:bodyPr/>
          <a:lstStyle/>
          <a:p>
            <a:r>
              <a:rPr lang="en-US" dirty="0"/>
              <a:t>Machine Learning Paradigms</a:t>
            </a:r>
          </a:p>
        </p:txBody>
      </p:sp>
      <p:sp>
        <p:nvSpPr>
          <p:cNvPr id="7" name="Content Placeholder 6"/>
          <p:cNvSpPr>
            <a:spLocks noGrp="1"/>
          </p:cNvSpPr>
          <p:nvPr>
            <p:ph idx="1"/>
          </p:nvPr>
        </p:nvSpPr>
        <p:spPr>
          <a:xfrm>
            <a:off x="870156" y="1388282"/>
            <a:ext cx="9567658" cy="4878048"/>
          </a:xfrm>
        </p:spPr>
        <p:txBody>
          <a:bodyPr>
            <a:noAutofit/>
          </a:bodyPr>
          <a:lstStyle/>
          <a:p>
            <a:pPr>
              <a:buFont typeface="Arial" charset="0"/>
              <a:buChar char="•"/>
            </a:pPr>
            <a:r>
              <a:rPr lang="en-US" b="1" dirty="0">
                <a:solidFill>
                  <a:srgbClr val="3366FF"/>
                </a:solidFill>
              </a:rPr>
              <a:t>Unsupervised Learning</a:t>
            </a:r>
          </a:p>
          <a:p>
            <a:pPr lvl="1">
              <a:buFont typeface="Arial" charset="0"/>
              <a:buChar char="•"/>
            </a:pPr>
            <a:r>
              <a:rPr lang="en-US" dirty="0">
                <a:solidFill>
                  <a:srgbClr val="3366FF"/>
                </a:solidFill>
              </a:rPr>
              <a:t>Find </a:t>
            </a:r>
            <a:r>
              <a:rPr lang="en-US" b="1" dirty="0">
                <a:solidFill>
                  <a:srgbClr val="3366FF"/>
                </a:solidFill>
              </a:rPr>
              <a:t>structure </a:t>
            </a:r>
            <a:r>
              <a:rPr lang="en-US" dirty="0">
                <a:solidFill>
                  <a:srgbClr val="3366FF"/>
                </a:solidFill>
              </a:rPr>
              <a:t>in data. (Clusters, Density, Patterns)</a:t>
            </a:r>
            <a:endParaRPr lang="en-US" sz="1800" dirty="0">
              <a:solidFill>
                <a:srgbClr val="3366FF"/>
              </a:solidFill>
            </a:endParaRPr>
          </a:p>
          <a:p>
            <a:pPr>
              <a:buFont typeface="Arial" charset="0"/>
              <a:buChar char="•"/>
            </a:pPr>
            <a:r>
              <a:rPr lang="en-US" b="1" dirty="0">
                <a:solidFill>
                  <a:srgbClr val="FF0000"/>
                </a:solidFill>
              </a:rPr>
              <a:t>Supervised Learning</a:t>
            </a:r>
          </a:p>
          <a:p>
            <a:pPr lvl="1">
              <a:buFont typeface="Arial" charset="0"/>
              <a:buChar char="•"/>
            </a:pPr>
            <a:r>
              <a:rPr lang="en-US" dirty="0">
                <a:solidFill>
                  <a:srgbClr val="FF0000"/>
                </a:solidFill>
              </a:rPr>
              <a:t>Find </a:t>
            </a:r>
            <a:r>
              <a:rPr lang="en-US" b="1" dirty="0">
                <a:solidFill>
                  <a:srgbClr val="FF0000"/>
                </a:solidFill>
              </a:rPr>
              <a:t>mapping </a:t>
            </a:r>
            <a:r>
              <a:rPr lang="en-US" dirty="0">
                <a:solidFill>
                  <a:srgbClr val="FF0000"/>
                </a:solidFill>
              </a:rPr>
              <a:t>between features to labels</a:t>
            </a:r>
            <a:endParaRPr lang="en-US" sz="2800" dirty="0">
              <a:solidFill>
                <a:srgbClr val="FF0000"/>
              </a:solidFill>
            </a:endParaRPr>
          </a:p>
          <a:p>
            <a:pPr>
              <a:buFont typeface="Arial" charset="0"/>
              <a:buChar char="•"/>
            </a:pPr>
            <a:r>
              <a:rPr lang="en-US" b="1" dirty="0">
                <a:solidFill>
                  <a:srgbClr val="FF00FF"/>
                </a:solidFill>
              </a:rPr>
              <a:t>Semi-Supervised Learning</a:t>
            </a:r>
          </a:p>
          <a:p>
            <a:pPr lvl="1">
              <a:buFont typeface="Arial" charset="0"/>
              <a:buChar char="•"/>
            </a:pPr>
            <a:r>
              <a:rPr lang="en-US" dirty="0">
                <a:solidFill>
                  <a:srgbClr val="FF00FF"/>
                </a:solidFill>
              </a:rPr>
              <a:t>Using unlabeled data to improve Supervised Learning Models</a:t>
            </a:r>
            <a:endParaRPr lang="en-US" sz="2800" dirty="0">
              <a:solidFill>
                <a:srgbClr val="FF00FF"/>
              </a:solidFill>
            </a:endParaRPr>
          </a:p>
          <a:p>
            <a:pPr>
              <a:buFont typeface="Arial" charset="0"/>
              <a:buChar char="•"/>
            </a:pPr>
            <a:r>
              <a:rPr lang="en-US" b="1" dirty="0">
                <a:solidFill>
                  <a:srgbClr val="FF00FF"/>
                </a:solidFill>
              </a:rPr>
              <a:t>Active Learning</a:t>
            </a:r>
          </a:p>
          <a:p>
            <a:pPr lvl="1">
              <a:buFont typeface="Arial" charset="0"/>
              <a:buChar char="•"/>
            </a:pPr>
            <a:r>
              <a:rPr lang="en-US" dirty="0">
                <a:solidFill>
                  <a:srgbClr val="FF00FF"/>
                </a:solidFill>
              </a:rPr>
              <a:t>Find which model to get labeled next to maximize value</a:t>
            </a:r>
            <a:endParaRPr lang="en-US" sz="2800" dirty="0">
              <a:solidFill>
                <a:srgbClr val="FF00FF"/>
              </a:solidFill>
            </a:endParaRPr>
          </a:p>
          <a:p>
            <a:pPr>
              <a:buFont typeface="Arial" charset="0"/>
              <a:buChar char="•"/>
            </a:pPr>
            <a:r>
              <a:rPr lang="en-US" b="1" dirty="0">
                <a:solidFill>
                  <a:srgbClr val="3366FF"/>
                </a:solidFill>
              </a:rPr>
              <a:t>Reinforcement Learning</a:t>
            </a:r>
          </a:p>
          <a:p>
            <a:pPr lvl="1">
              <a:buFont typeface="Arial" charset="0"/>
              <a:buChar char="•"/>
            </a:pPr>
            <a:r>
              <a:rPr lang="en-US" dirty="0">
                <a:solidFill>
                  <a:srgbClr val="3366FF"/>
                </a:solidFill>
              </a:rPr>
              <a:t>Learn local/early strategies from global/delayed “rewards”</a:t>
            </a:r>
          </a:p>
        </p:txBody>
      </p:sp>
    </p:spTree>
    <p:extLst>
      <p:ext uri="{BB962C8B-B14F-4D97-AF65-F5344CB8AC3E}">
        <p14:creationId xmlns:p14="http://schemas.microsoft.com/office/powerpoint/2010/main" val="1832593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203012"/>
            <a:ext cx="8913813" cy="914400"/>
          </a:xfrm>
        </p:spPr>
        <p:txBody>
          <a:bodyPr>
            <a:normAutofit/>
          </a:bodyPr>
          <a:lstStyle/>
          <a:p>
            <a:r>
              <a:rPr lang="en-US" dirty="0"/>
              <a:t>Unlabeled data – Lots and Lots!</a:t>
            </a:r>
          </a:p>
        </p:txBody>
      </p:sp>
      <p:sp>
        <p:nvSpPr>
          <p:cNvPr id="8" name="Content Placeholder 7"/>
          <p:cNvSpPr>
            <a:spLocks noGrp="1"/>
          </p:cNvSpPr>
          <p:nvPr>
            <p:ph sz="half" idx="2"/>
          </p:nvPr>
        </p:nvSpPr>
        <p:spPr>
          <a:xfrm>
            <a:off x="5705241" y="1265973"/>
            <a:ext cx="4619858" cy="4122478"/>
          </a:xfrm>
        </p:spPr>
        <p:txBody>
          <a:bodyPr>
            <a:noAutofit/>
          </a:bodyPr>
          <a:lstStyle/>
          <a:p>
            <a:r>
              <a:rPr lang="en-US" dirty="0"/>
              <a:t>Web Pages</a:t>
            </a:r>
          </a:p>
          <a:p>
            <a:r>
              <a:rPr lang="en-US" dirty="0"/>
              <a:t>YouTube Videos</a:t>
            </a:r>
          </a:p>
          <a:p>
            <a:r>
              <a:rPr lang="en-US" dirty="0"/>
              <a:t>LinkedIn Profiles</a:t>
            </a:r>
          </a:p>
          <a:p>
            <a:r>
              <a:rPr lang="en-US" dirty="0"/>
              <a:t>Flipkart Transactions</a:t>
            </a:r>
          </a:p>
          <a:p>
            <a:r>
              <a:rPr lang="en-US" dirty="0"/>
              <a:t>Your E-mails</a:t>
            </a:r>
          </a:p>
          <a:p>
            <a:r>
              <a:rPr lang="en-US" dirty="0"/>
              <a:t>Earth Pixels</a:t>
            </a:r>
          </a:p>
          <a:p>
            <a:r>
              <a:rPr lang="en-US" dirty="0"/>
              <a:t>Customer Base</a:t>
            </a:r>
          </a:p>
          <a:p>
            <a:r>
              <a:rPr lang="en-US" dirty="0"/>
              <a:t>Gene Sequences</a:t>
            </a:r>
          </a:p>
        </p:txBody>
      </p:sp>
      <p:sp>
        <p:nvSpPr>
          <p:cNvPr id="6" name="Cloud 5"/>
          <p:cNvSpPr/>
          <p:nvPr/>
        </p:nvSpPr>
        <p:spPr>
          <a:xfrm>
            <a:off x="1278363" y="1065373"/>
            <a:ext cx="3548790" cy="4419600"/>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1792916" y="5726344"/>
            <a:ext cx="8375982" cy="8128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dirty="0"/>
              <a:t>Raw Unlabeled Data is auto-generated, large and not costly. </a:t>
            </a:r>
          </a:p>
          <a:p>
            <a:pPr algn="ctr"/>
            <a:r>
              <a:rPr lang="en-US" sz="2400" dirty="0"/>
              <a:t>It captures the “grammar” of the process that generated it.</a:t>
            </a:r>
          </a:p>
        </p:txBody>
      </p:sp>
    </p:spTree>
    <p:extLst>
      <p:ext uri="{BB962C8B-B14F-4D97-AF65-F5344CB8AC3E}">
        <p14:creationId xmlns:p14="http://schemas.microsoft.com/office/powerpoint/2010/main" val="118191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fade">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fade">
                                      <p:cBhvr>
                                        <p:cTn id="32" dur="500"/>
                                        <p:tgtEl>
                                          <p:spTgt spid="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fade">
                                      <p:cBhvr>
                                        <p:cTn id="37" dur="500"/>
                                        <p:tgtEl>
                                          <p:spTgt spid="8">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animEffect transition="in" filter="fade">
                                      <p:cBhvr>
                                        <p:cTn id="42" dur="500"/>
                                        <p:tgtEl>
                                          <p:spTgt spid="8">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xEl>
                                              <p:pRg st="7" end="7"/>
                                            </p:txEl>
                                          </p:spTgt>
                                        </p:tgtEl>
                                        <p:attrNameLst>
                                          <p:attrName>style.visibility</p:attrName>
                                        </p:attrNameLst>
                                      </p:cBhvr>
                                      <p:to>
                                        <p:strVal val="visible"/>
                                      </p:to>
                                    </p:set>
                                    <p:animEffect transition="in" filter="fade">
                                      <p:cBhvr>
                                        <p:cTn id="47"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loud 10"/>
          <p:cNvSpPr/>
          <p:nvPr/>
        </p:nvSpPr>
        <p:spPr>
          <a:xfrm>
            <a:off x="1278363" y="1065373"/>
            <a:ext cx="3548790" cy="4419600"/>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24001" y="203012"/>
            <a:ext cx="8913813" cy="914400"/>
          </a:xfrm>
        </p:spPr>
        <p:txBody>
          <a:bodyPr/>
          <a:lstStyle/>
          <a:p>
            <a:r>
              <a:rPr lang="en-US" dirty="0"/>
              <a:t>Labeled Data – very small subset</a:t>
            </a:r>
          </a:p>
        </p:txBody>
      </p:sp>
      <p:sp>
        <p:nvSpPr>
          <p:cNvPr id="8" name="Content Placeholder 7"/>
          <p:cNvSpPr>
            <a:spLocks noGrp="1"/>
          </p:cNvSpPr>
          <p:nvPr>
            <p:ph sz="half" idx="2"/>
          </p:nvPr>
        </p:nvSpPr>
        <p:spPr>
          <a:xfrm>
            <a:off x="5409226" y="1231902"/>
            <a:ext cx="6254950" cy="4120684"/>
          </a:xfrm>
        </p:spPr>
        <p:txBody>
          <a:bodyPr>
            <a:noAutofit/>
          </a:bodyPr>
          <a:lstStyle/>
          <a:p>
            <a:r>
              <a:rPr lang="en-US" dirty="0"/>
              <a:t>Web Pages </a:t>
            </a:r>
            <a:r>
              <a:rPr lang="en-US" dirty="0">
                <a:sym typeface="Wingdings"/>
              </a:rPr>
              <a:t> {Spam | Not-Spam}</a:t>
            </a:r>
            <a:endParaRPr lang="en-US" dirty="0"/>
          </a:p>
          <a:p>
            <a:r>
              <a:rPr lang="en-US" dirty="0"/>
              <a:t>YouTube Videos </a:t>
            </a:r>
            <a:r>
              <a:rPr lang="en-US" dirty="0">
                <a:sym typeface="Wingdings"/>
              </a:rPr>
              <a:t> { Cartoon | not}</a:t>
            </a:r>
            <a:endParaRPr lang="en-US" dirty="0"/>
          </a:p>
          <a:p>
            <a:r>
              <a:rPr lang="en-US" dirty="0"/>
              <a:t>LinkedIn Profiles </a:t>
            </a:r>
            <a:r>
              <a:rPr lang="en-US" dirty="0">
                <a:sym typeface="Wingdings"/>
              </a:rPr>
              <a:t> { Job | not-Job}</a:t>
            </a:r>
            <a:endParaRPr lang="en-US" dirty="0"/>
          </a:p>
          <a:p>
            <a:r>
              <a:rPr lang="en-US" dirty="0" err="1"/>
              <a:t>Flipkart</a:t>
            </a:r>
            <a:r>
              <a:rPr lang="en-US" dirty="0"/>
              <a:t> Transactions </a:t>
            </a:r>
            <a:r>
              <a:rPr lang="en-US" dirty="0">
                <a:sym typeface="Wingdings"/>
              </a:rPr>
              <a:t> {Churn | not}</a:t>
            </a:r>
            <a:endParaRPr lang="en-US" dirty="0"/>
          </a:p>
          <a:p>
            <a:r>
              <a:rPr lang="en-US" dirty="0"/>
              <a:t>Your E-mails </a:t>
            </a:r>
            <a:r>
              <a:rPr lang="en-US" dirty="0">
                <a:sym typeface="Wingdings"/>
              </a:rPr>
              <a:t> {</a:t>
            </a:r>
            <a:r>
              <a:rPr lang="en-US" dirty="0" err="1">
                <a:sym typeface="Wingdings"/>
              </a:rPr>
              <a:t>Main|Promo|Spam</a:t>
            </a:r>
            <a:r>
              <a:rPr lang="en-US" dirty="0">
                <a:sym typeface="Wingdings"/>
              </a:rPr>
              <a:t>}</a:t>
            </a:r>
            <a:endParaRPr lang="en-US" dirty="0"/>
          </a:p>
          <a:p>
            <a:r>
              <a:rPr lang="en-US" dirty="0"/>
              <a:t>Earth Pixels </a:t>
            </a:r>
            <a:r>
              <a:rPr lang="en-US" dirty="0">
                <a:sym typeface="Wingdings"/>
              </a:rPr>
              <a:t> {</a:t>
            </a:r>
            <a:r>
              <a:rPr lang="en-US" dirty="0" err="1">
                <a:sym typeface="Wingdings"/>
              </a:rPr>
              <a:t>Land|Water|Crop</a:t>
            </a:r>
            <a:r>
              <a:rPr lang="en-US" dirty="0">
                <a:sym typeface="Wingdings"/>
              </a:rPr>
              <a:t>}</a:t>
            </a:r>
            <a:endParaRPr lang="en-US" dirty="0"/>
          </a:p>
          <a:p>
            <a:r>
              <a:rPr lang="en-US" dirty="0"/>
              <a:t>Customer Base </a:t>
            </a:r>
            <a:r>
              <a:rPr lang="en-US" dirty="0">
                <a:sym typeface="Wingdings"/>
              </a:rPr>
              <a:t> {</a:t>
            </a:r>
            <a:r>
              <a:rPr lang="en-US" dirty="0" err="1">
                <a:sym typeface="Wingdings"/>
              </a:rPr>
              <a:t>Lifestage</a:t>
            </a:r>
            <a:r>
              <a:rPr lang="en-US" dirty="0">
                <a:sym typeface="Wingdings"/>
              </a:rPr>
              <a:t>}</a:t>
            </a:r>
            <a:endParaRPr lang="en-US" dirty="0"/>
          </a:p>
          <a:p>
            <a:r>
              <a:rPr lang="en-US" dirty="0"/>
              <a:t>Gene Sequences </a:t>
            </a:r>
            <a:r>
              <a:rPr lang="en-US" dirty="0">
                <a:sym typeface="Wingdings"/>
              </a:rPr>
              <a:t> {</a:t>
            </a:r>
            <a:r>
              <a:rPr lang="en-US" dirty="0" err="1">
                <a:sym typeface="Wingdings"/>
              </a:rPr>
              <a:t>Diabetes|not</a:t>
            </a:r>
            <a:r>
              <a:rPr lang="en-US" dirty="0">
                <a:sym typeface="Wingdings"/>
              </a:rPr>
              <a:t>}</a:t>
            </a:r>
            <a:endParaRPr lang="en-US" dirty="0"/>
          </a:p>
        </p:txBody>
      </p:sp>
      <p:sp>
        <p:nvSpPr>
          <p:cNvPr id="7" name="Cloud 6"/>
          <p:cNvSpPr/>
          <p:nvPr/>
        </p:nvSpPr>
        <p:spPr>
          <a:xfrm>
            <a:off x="2513824" y="2261669"/>
            <a:ext cx="774893" cy="850188"/>
          </a:xfrm>
          <a:prstGeom prst="cloud">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 name="Rounded Rectangle 9"/>
          <p:cNvSpPr/>
          <p:nvPr/>
        </p:nvSpPr>
        <p:spPr>
          <a:xfrm>
            <a:off x="1792916" y="5726344"/>
            <a:ext cx="8375982" cy="8128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dirty="0"/>
              <a:t>Labeled Data is typically very small subset of Unlabeled data</a:t>
            </a:r>
            <a:r>
              <a:rPr lang="en-US" sz="2400"/>
              <a:t>. </a:t>
            </a:r>
          </a:p>
          <a:p>
            <a:pPr algn="ctr"/>
            <a:r>
              <a:rPr lang="en-US" sz="2400" dirty="0"/>
              <a:t>There is a COST involved in labeling each data point.</a:t>
            </a:r>
          </a:p>
        </p:txBody>
      </p:sp>
    </p:spTree>
    <p:extLst>
      <p:ext uri="{BB962C8B-B14F-4D97-AF65-F5344CB8AC3E}">
        <p14:creationId xmlns:p14="http://schemas.microsoft.com/office/powerpoint/2010/main" val="266864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209456"/>
            <a:ext cx="8913813" cy="914400"/>
          </a:xfrm>
        </p:spPr>
        <p:txBody>
          <a:bodyPr>
            <a:normAutofit/>
          </a:bodyPr>
          <a:lstStyle/>
          <a:p>
            <a:r>
              <a:rPr lang="en-US" dirty="0"/>
              <a:t>Supervised Learning</a:t>
            </a:r>
          </a:p>
        </p:txBody>
      </p:sp>
      <p:sp>
        <p:nvSpPr>
          <p:cNvPr id="6" name="Rounded Rectangle 5"/>
          <p:cNvSpPr/>
          <p:nvPr/>
        </p:nvSpPr>
        <p:spPr>
          <a:xfrm>
            <a:off x="1846874" y="5828005"/>
            <a:ext cx="8590940" cy="78561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800" b="1" dirty="0"/>
              <a:t>Predict</a:t>
            </a:r>
            <a:r>
              <a:rPr lang="en-US" sz="2800" dirty="0"/>
              <a:t> “Effect” (features) from “Cause” (Input) </a:t>
            </a:r>
          </a:p>
        </p:txBody>
      </p:sp>
      <p:sp>
        <p:nvSpPr>
          <p:cNvPr id="7" name="Trapezoid 6"/>
          <p:cNvSpPr/>
          <p:nvPr/>
        </p:nvSpPr>
        <p:spPr>
          <a:xfrm rot="5400000">
            <a:off x="5584778" y="984479"/>
            <a:ext cx="891467" cy="1729117"/>
          </a:xfrm>
          <a:prstGeom prst="trapezoid">
            <a:avLst/>
          </a:prstGeom>
        </p:spPr>
        <p:style>
          <a:lnRef idx="1">
            <a:schemeClr val="accent6"/>
          </a:lnRef>
          <a:fillRef idx="3">
            <a:schemeClr val="accent6"/>
          </a:fillRef>
          <a:effectRef idx="2">
            <a:schemeClr val="accent6"/>
          </a:effectRef>
          <a:fontRef idx="minor">
            <a:schemeClr val="lt1"/>
          </a:fontRef>
        </p:style>
        <p:txBody>
          <a:bodyPr vert="vert270" rtlCol="0" anchor="ctr"/>
          <a:lstStyle/>
          <a:p>
            <a:r>
              <a:rPr lang="en-US" sz="2000" dirty="0"/>
              <a:t>Regression</a:t>
            </a:r>
          </a:p>
        </p:txBody>
      </p:sp>
      <p:sp>
        <p:nvSpPr>
          <p:cNvPr id="8" name="Trapezoid 7"/>
          <p:cNvSpPr/>
          <p:nvPr/>
        </p:nvSpPr>
        <p:spPr>
          <a:xfrm rot="5400000">
            <a:off x="5584777" y="2019386"/>
            <a:ext cx="891467" cy="1729117"/>
          </a:xfrm>
          <a:prstGeom prst="trapezoid">
            <a:avLst/>
          </a:prstGeom>
        </p:spPr>
        <p:style>
          <a:lnRef idx="1">
            <a:schemeClr val="accent6"/>
          </a:lnRef>
          <a:fillRef idx="3">
            <a:schemeClr val="accent6"/>
          </a:fillRef>
          <a:effectRef idx="2">
            <a:schemeClr val="accent6"/>
          </a:effectRef>
          <a:fontRef idx="minor">
            <a:schemeClr val="lt1"/>
          </a:fontRef>
        </p:style>
        <p:txBody>
          <a:bodyPr vert="vert270" rtlCol="0" anchor="ctr"/>
          <a:lstStyle/>
          <a:p>
            <a:r>
              <a:rPr lang="en-US" sz="2000" dirty="0"/>
              <a:t>Classification</a:t>
            </a:r>
          </a:p>
        </p:txBody>
      </p:sp>
      <p:sp>
        <p:nvSpPr>
          <p:cNvPr id="9" name="Trapezoid 8"/>
          <p:cNvSpPr/>
          <p:nvPr/>
        </p:nvSpPr>
        <p:spPr>
          <a:xfrm rot="5400000">
            <a:off x="5584777" y="3054292"/>
            <a:ext cx="891466" cy="1729117"/>
          </a:xfrm>
          <a:prstGeom prst="trapezoid">
            <a:avLst/>
          </a:prstGeom>
        </p:spPr>
        <p:style>
          <a:lnRef idx="1">
            <a:schemeClr val="accent6"/>
          </a:lnRef>
          <a:fillRef idx="3">
            <a:schemeClr val="accent6"/>
          </a:fillRef>
          <a:effectRef idx="2">
            <a:schemeClr val="accent6"/>
          </a:effectRef>
          <a:fontRef idx="minor">
            <a:schemeClr val="lt1"/>
          </a:fontRef>
        </p:style>
        <p:txBody>
          <a:bodyPr vert="vert270" rtlCol="0" anchor="ctr"/>
          <a:lstStyle/>
          <a:p>
            <a:r>
              <a:rPr lang="en-US" sz="2000" dirty="0"/>
              <a:t>Retrieval</a:t>
            </a:r>
          </a:p>
        </p:txBody>
      </p:sp>
      <p:sp>
        <p:nvSpPr>
          <p:cNvPr id="10" name="Trapezoid 9"/>
          <p:cNvSpPr/>
          <p:nvPr/>
        </p:nvSpPr>
        <p:spPr>
          <a:xfrm rot="5400000">
            <a:off x="5584779" y="4098158"/>
            <a:ext cx="891466" cy="1729117"/>
          </a:xfrm>
          <a:prstGeom prst="trapezoid">
            <a:avLst/>
          </a:prstGeom>
        </p:spPr>
        <p:style>
          <a:lnRef idx="1">
            <a:schemeClr val="accent6"/>
          </a:lnRef>
          <a:fillRef idx="3">
            <a:schemeClr val="accent6"/>
          </a:fillRef>
          <a:effectRef idx="2">
            <a:schemeClr val="accent6"/>
          </a:effectRef>
          <a:fontRef idx="minor">
            <a:schemeClr val="lt1"/>
          </a:fontRef>
        </p:style>
        <p:txBody>
          <a:bodyPr vert="vert270" rtlCol="0" anchor="ctr"/>
          <a:lstStyle/>
          <a:p>
            <a:r>
              <a:rPr lang="en-US" sz="2000" dirty="0"/>
              <a:t>Recommend</a:t>
            </a:r>
          </a:p>
        </p:txBody>
      </p:sp>
      <p:sp>
        <p:nvSpPr>
          <p:cNvPr id="12" name="Cloud 11"/>
          <p:cNvSpPr/>
          <p:nvPr/>
        </p:nvSpPr>
        <p:spPr>
          <a:xfrm>
            <a:off x="7298069" y="1232292"/>
            <a:ext cx="3548790" cy="4194771"/>
          </a:xfrm>
          <a:prstGeom prst="cloud">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3" name="Cloud 12"/>
          <p:cNvSpPr/>
          <p:nvPr/>
        </p:nvSpPr>
        <p:spPr>
          <a:xfrm>
            <a:off x="9512323" y="2688682"/>
            <a:ext cx="774893" cy="850188"/>
          </a:xfrm>
          <a:prstGeom prst="cloud">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5" name="Cloud 14"/>
          <p:cNvSpPr/>
          <p:nvPr/>
        </p:nvSpPr>
        <p:spPr>
          <a:xfrm>
            <a:off x="1278363" y="1065373"/>
            <a:ext cx="3548790" cy="4419600"/>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Cloud 15"/>
          <p:cNvSpPr/>
          <p:nvPr/>
        </p:nvSpPr>
        <p:spPr>
          <a:xfrm>
            <a:off x="2513824" y="2261669"/>
            <a:ext cx="774893" cy="850188"/>
          </a:xfrm>
          <a:prstGeom prst="cloud">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1236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1999" cy="1143000"/>
          </a:xfrm>
        </p:spPr>
        <p:txBody>
          <a:bodyPr>
            <a:normAutofit/>
          </a:bodyPr>
          <a:lstStyle/>
          <a:p>
            <a:r>
              <a:rPr lang="en-US" sz="4800" dirty="0">
                <a:latin typeface="Calibri Light" charset="0"/>
                <a:ea typeface="Calibri Light" charset="0"/>
                <a:cs typeface="Calibri Light" charset="0"/>
              </a:rPr>
              <a:t>Evolution of </a:t>
            </a:r>
            <a:r>
              <a:rPr lang="en-US" sz="4800" dirty="0">
                <a:solidFill>
                  <a:schemeClr val="accent2"/>
                </a:solidFill>
                <a:latin typeface="Calibri Light" charset="0"/>
                <a:ea typeface="Calibri Light" charset="0"/>
                <a:cs typeface="Calibri Light" charset="0"/>
              </a:rPr>
              <a:t>Tools…</a:t>
            </a:r>
            <a:endParaRPr lang="en-US" sz="4800" dirty="0">
              <a:latin typeface="Calibri Light" charset="0"/>
              <a:ea typeface="Calibri Light" charset="0"/>
              <a:cs typeface="Calibri Light" charset="0"/>
            </a:endParaRPr>
          </a:p>
        </p:txBody>
      </p:sp>
      <p:pic>
        <p:nvPicPr>
          <p:cNvPr id="9" name="Picture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78957" y="1680884"/>
            <a:ext cx="2821980" cy="4548268"/>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3"/>
          <a:stretch>
            <a:fillRect/>
          </a:stretch>
        </p:blipFill>
        <p:spPr>
          <a:xfrm>
            <a:off x="8021782" y="1680884"/>
            <a:ext cx="3962399" cy="4548268"/>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4"/>
          <a:stretch>
            <a:fillRect/>
          </a:stretch>
        </p:blipFill>
        <p:spPr>
          <a:xfrm>
            <a:off x="3177579" y="1680883"/>
            <a:ext cx="4546706" cy="45482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246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209456"/>
            <a:ext cx="8913813" cy="914400"/>
          </a:xfrm>
        </p:spPr>
        <p:txBody>
          <a:bodyPr>
            <a:normAutofit/>
          </a:bodyPr>
          <a:lstStyle/>
          <a:p>
            <a:r>
              <a:rPr lang="en-US" dirty="0"/>
              <a:t>Unsupervised Learning</a:t>
            </a:r>
          </a:p>
        </p:txBody>
      </p:sp>
      <p:sp>
        <p:nvSpPr>
          <p:cNvPr id="6" name="Rounded Rectangle 5"/>
          <p:cNvSpPr/>
          <p:nvPr/>
        </p:nvSpPr>
        <p:spPr>
          <a:xfrm>
            <a:off x="1524001" y="5909367"/>
            <a:ext cx="8590940" cy="78561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800" dirty="0"/>
              <a:t>Discover “</a:t>
            </a:r>
            <a:r>
              <a:rPr lang="en-US" sz="2800" b="1" dirty="0"/>
              <a:t>Structures</a:t>
            </a:r>
            <a:r>
              <a:rPr lang="en-US" sz="2800" dirty="0"/>
              <a:t>” or “</a:t>
            </a:r>
            <a:r>
              <a:rPr lang="en-US" sz="2800" b="1" dirty="0"/>
              <a:t>Grammar</a:t>
            </a:r>
            <a:r>
              <a:rPr lang="en-US" sz="2800" dirty="0"/>
              <a:t>” in the data</a:t>
            </a:r>
          </a:p>
        </p:txBody>
      </p:sp>
      <p:sp>
        <p:nvSpPr>
          <p:cNvPr id="11" name="Trapezoid 10"/>
          <p:cNvSpPr/>
          <p:nvPr/>
        </p:nvSpPr>
        <p:spPr>
          <a:xfrm rot="5400000">
            <a:off x="5845401" y="713033"/>
            <a:ext cx="1078675" cy="2092232"/>
          </a:xfrm>
          <a:prstGeom prst="trapezoid">
            <a:avLst/>
          </a:prstGeom>
        </p:spPr>
        <p:style>
          <a:lnRef idx="1">
            <a:schemeClr val="accent6"/>
          </a:lnRef>
          <a:fillRef idx="3">
            <a:schemeClr val="accent6"/>
          </a:fillRef>
          <a:effectRef idx="2">
            <a:schemeClr val="accent6"/>
          </a:effectRef>
          <a:fontRef idx="minor">
            <a:schemeClr val="lt1"/>
          </a:fontRef>
        </p:style>
        <p:txBody>
          <a:bodyPr vert="vert270" rtlCol="0" anchor="ctr"/>
          <a:lstStyle/>
          <a:p>
            <a:r>
              <a:rPr lang="en-US" sz="2000"/>
              <a:t>Dimensionality Reduction</a:t>
            </a:r>
            <a:endParaRPr lang="en-US" sz="2000" dirty="0"/>
          </a:p>
        </p:txBody>
      </p:sp>
      <p:sp>
        <p:nvSpPr>
          <p:cNvPr id="14" name="Trapezoid 13"/>
          <p:cNvSpPr/>
          <p:nvPr/>
        </p:nvSpPr>
        <p:spPr>
          <a:xfrm rot="5400000">
            <a:off x="5910009" y="4285204"/>
            <a:ext cx="891466" cy="2034244"/>
          </a:xfrm>
          <a:prstGeom prst="trapezoid">
            <a:avLst/>
          </a:prstGeom>
        </p:spPr>
        <p:style>
          <a:lnRef idx="1">
            <a:schemeClr val="accent6"/>
          </a:lnRef>
          <a:fillRef idx="3">
            <a:schemeClr val="accent6"/>
          </a:fillRef>
          <a:effectRef idx="2">
            <a:schemeClr val="accent6"/>
          </a:effectRef>
          <a:fontRef idx="minor">
            <a:schemeClr val="lt1"/>
          </a:fontRef>
        </p:style>
        <p:txBody>
          <a:bodyPr vert="vert270" rtlCol="0" anchor="ctr"/>
          <a:lstStyle/>
          <a:p>
            <a:r>
              <a:rPr lang="en-US" sz="2000"/>
              <a:t>Pattern Mining</a:t>
            </a:r>
            <a:endParaRPr lang="en-US" sz="2000" dirty="0"/>
          </a:p>
        </p:txBody>
      </p:sp>
      <p:sp>
        <p:nvSpPr>
          <p:cNvPr id="15" name="Cloud 14"/>
          <p:cNvSpPr/>
          <p:nvPr/>
        </p:nvSpPr>
        <p:spPr>
          <a:xfrm>
            <a:off x="1278363" y="1065373"/>
            <a:ext cx="3548790" cy="4419600"/>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rapezoid 16"/>
          <p:cNvSpPr/>
          <p:nvPr/>
        </p:nvSpPr>
        <p:spPr>
          <a:xfrm rot="5400000">
            <a:off x="5845400" y="1944108"/>
            <a:ext cx="1078675" cy="2092232"/>
          </a:xfrm>
          <a:prstGeom prst="trapezoid">
            <a:avLst/>
          </a:prstGeom>
        </p:spPr>
        <p:style>
          <a:lnRef idx="1">
            <a:schemeClr val="accent6"/>
          </a:lnRef>
          <a:fillRef idx="3">
            <a:schemeClr val="accent6"/>
          </a:fillRef>
          <a:effectRef idx="2">
            <a:schemeClr val="accent6"/>
          </a:effectRef>
          <a:fontRef idx="minor">
            <a:schemeClr val="lt1"/>
          </a:fontRef>
        </p:style>
        <p:txBody>
          <a:bodyPr vert="vert270" rtlCol="0" anchor="ctr"/>
          <a:lstStyle/>
          <a:p>
            <a:r>
              <a:rPr lang="en-US" sz="2000"/>
              <a:t>Clustering &amp; Segmentation</a:t>
            </a:r>
            <a:endParaRPr lang="en-US" sz="2000" dirty="0"/>
          </a:p>
        </p:txBody>
      </p:sp>
      <p:sp>
        <p:nvSpPr>
          <p:cNvPr id="18" name="Trapezoid 17"/>
          <p:cNvSpPr/>
          <p:nvPr/>
        </p:nvSpPr>
        <p:spPr>
          <a:xfrm rot="5400000">
            <a:off x="5845400" y="3109831"/>
            <a:ext cx="1078675" cy="2092232"/>
          </a:xfrm>
          <a:prstGeom prst="trapezoid">
            <a:avLst/>
          </a:prstGeom>
        </p:spPr>
        <p:style>
          <a:lnRef idx="1">
            <a:schemeClr val="accent6"/>
          </a:lnRef>
          <a:fillRef idx="3">
            <a:schemeClr val="accent6"/>
          </a:fillRef>
          <a:effectRef idx="2">
            <a:schemeClr val="accent6"/>
          </a:effectRef>
          <a:fontRef idx="minor">
            <a:schemeClr val="lt1"/>
          </a:fontRef>
        </p:style>
        <p:txBody>
          <a:bodyPr vert="vert270" rtlCol="0" anchor="ctr"/>
          <a:lstStyle/>
          <a:p>
            <a:r>
              <a:rPr lang="en-US" sz="2000"/>
              <a:t>Density Estimation</a:t>
            </a:r>
            <a:endParaRPr lang="en-US" sz="2000" dirty="0"/>
          </a:p>
        </p:txBody>
      </p:sp>
    </p:spTree>
    <p:extLst>
      <p:ext uri="{BB962C8B-B14F-4D97-AF65-F5344CB8AC3E}">
        <p14:creationId xmlns:p14="http://schemas.microsoft.com/office/powerpoint/2010/main" val="439920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CF5B8-A88B-440D-8174-138A1CCEEA5E}"/>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A72F5598-4C62-4044-9B0A-C6A99A5653F6}"/>
              </a:ext>
            </a:extLst>
          </p:cNvPr>
          <p:cNvSpPr>
            <a:spLocks noGrp="1"/>
          </p:cNvSpPr>
          <p:nvPr>
            <p:ph sz="half" idx="1"/>
          </p:nvPr>
        </p:nvSpPr>
        <p:spPr/>
        <p:txBody>
          <a:bodyPr/>
          <a:lstStyle/>
          <a:p>
            <a:endParaRPr lang="en-US" dirty="0"/>
          </a:p>
        </p:txBody>
      </p:sp>
      <p:sp>
        <p:nvSpPr>
          <p:cNvPr id="4" name="Content Placeholder 3">
            <a:extLst>
              <a:ext uri="{FF2B5EF4-FFF2-40B4-BE49-F238E27FC236}">
                <a16:creationId xmlns:a16="http://schemas.microsoft.com/office/drawing/2014/main" id="{76F4AA38-D0EA-4EC5-91EA-FA792904CEA9}"/>
              </a:ext>
            </a:extLst>
          </p:cNvPr>
          <p:cNvSpPr>
            <a:spLocks noGrp="1"/>
          </p:cNvSpPr>
          <p:nvPr>
            <p:ph sz="half" idx="2"/>
          </p:nvPr>
        </p:nvSpPr>
        <p:spPr/>
        <p:txBody>
          <a:bodyPr/>
          <a:lstStyle/>
          <a:p>
            <a:endParaRPr lang="en-US"/>
          </a:p>
        </p:txBody>
      </p:sp>
      <p:pic>
        <p:nvPicPr>
          <p:cNvPr id="2054" name="Picture 6" descr="PowerPoint Questions Slide – Presentation Process | Creative Presentation  Ideas">
            <a:extLst>
              <a:ext uri="{FF2B5EF4-FFF2-40B4-BE49-F238E27FC236}">
                <a16:creationId xmlns:a16="http://schemas.microsoft.com/office/drawing/2014/main" id="{4F88A1BD-7452-4B16-93AC-96A66E64EB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615"/>
          <a:stretch/>
        </p:blipFill>
        <p:spPr bwMode="auto">
          <a:xfrm>
            <a:off x="125261" y="200417"/>
            <a:ext cx="11937304" cy="6538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6511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35297"/>
          </a:xfrm>
        </p:spPr>
        <p:txBody>
          <a:bodyPr>
            <a:normAutofit fontScale="90000"/>
          </a:bodyPr>
          <a:lstStyle/>
          <a:p>
            <a:r>
              <a:rPr lang="en-US" sz="4800" dirty="0">
                <a:latin typeface="Calibri Light" charset="0"/>
                <a:ea typeface="Calibri Light" charset="0"/>
                <a:cs typeface="Calibri Light" charset="0"/>
              </a:rPr>
              <a:t>Evolution of </a:t>
            </a:r>
            <a:r>
              <a:rPr lang="en-US" sz="4800" dirty="0">
                <a:solidFill>
                  <a:schemeClr val="accent2"/>
                </a:solidFill>
                <a:latin typeface="Calibri Light" charset="0"/>
                <a:ea typeface="Calibri Light" charset="0"/>
                <a:cs typeface="Calibri Light" charset="0"/>
              </a:rPr>
              <a:t>Sensors…</a:t>
            </a:r>
            <a:endParaRPr lang="en-US" sz="4800" dirty="0">
              <a:latin typeface="Calibri Light" charset="0"/>
              <a:ea typeface="Calibri Light" charset="0"/>
              <a:cs typeface="Calibri Light" charset="0"/>
            </a:endParaRPr>
          </a:p>
        </p:txBody>
      </p:sp>
      <p:pic>
        <p:nvPicPr>
          <p:cNvPr id="6" name="Picture 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1242" y="3736083"/>
            <a:ext cx="3617194" cy="2887213"/>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3"/>
          <a:stretch>
            <a:fillRect/>
          </a:stretch>
        </p:blipFill>
        <p:spPr>
          <a:xfrm>
            <a:off x="4156702" y="635297"/>
            <a:ext cx="3617194" cy="2972454"/>
          </a:xfrm>
          <a:prstGeom prst="rect">
            <a:avLst/>
          </a:prstGeom>
          <a:ln>
            <a:noFill/>
          </a:ln>
          <a:effectLst>
            <a:outerShdw blurRad="292100" dist="139700" dir="2700000" algn="tl" rotWithShape="0">
              <a:srgbClr val="333333">
                <a:alpha val="65000"/>
              </a:srgbClr>
            </a:outerShdw>
          </a:effectLst>
        </p:spPr>
      </p:pic>
      <p:pic>
        <p:nvPicPr>
          <p:cNvPr id="12" name="Picture 1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51242" y="654786"/>
            <a:ext cx="3617194" cy="2952965"/>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5"/>
          <a:stretch>
            <a:fillRect/>
          </a:stretch>
        </p:blipFill>
        <p:spPr>
          <a:xfrm>
            <a:off x="4156702" y="3736083"/>
            <a:ext cx="3617194" cy="2887214"/>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6"/>
          <a:stretch>
            <a:fillRect/>
          </a:stretch>
        </p:blipFill>
        <p:spPr>
          <a:xfrm>
            <a:off x="8162162" y="3736083"/>
            <a:ext cx="3617194" cy="2872153"/>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162162" y="635297"/>
            <a:ext cx="3617194" cy="29724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90862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7189" y="645042"/>
            <a:ext cx="3617194" cy="2952965"/>
          </a:xfrm>
          <a:prstGeom prst="rect">
            <a:avLst/>
          </a:prstGeom>
          <a:ln>
            <a:noFill/>
          </a:ln>
          <a:effectLst>
            <a:outerShdw blurRad="292100" dist="139700" dir="2700000" algn="tl" rotWithShape="0">
              <a:srgbClr val="333333">
                <a:alpha val="65000"/>
              </a:srgbClr>
            </a:outerShdw>
          </a:effectLst>
        </p:spPr>
      </p:pic>
      <p:sp>
        <p:nvSpPr>
          <p:cNvPr id="4" name="Title 1"/>
          <p:cNvSpPr txBox="1">
            <a:spLocks/>
          </p:cNvSpPr>
          <p:nvPr/>
        </p:nvSpPr>
        <p:spPr>
          <a:xfrm>
            <a:off x="0" y="0"/>
            <a:ext cx="12192000" cy="635297"/>
          </a:xfrm>
          <a:prstGeom prst="rect">
            <a:avLst/>
          </a:prstGeom>
        </p:spPr>
        <p:txBody>
          <a:bodyPr vert="horz" lIns="91440" tIns="45720" rIns="91440" bIns="45720" rtlCol="0" anchor="ctr">
            <a:normAutofit fontScale="90000" lnSpcReduction="20000"/>
          </a:bodyPr>
          <a:lstStyle>
            <a:lvl1pPr algn="ctr" defTabSz="548640" rtl="0" eaLnBrk="1" latinLnBrk="0" hangingPunct="1">
              <a:spcBef>
                <a:spcPct val="0"/>
              </a:spcBef>
              <a:buNone/>
              <a:defRPr sz="5280" kern="1200">
                <a:solidFill>
                  <a:schemeClr val="tx1"/>
                </a:solidFill>
                <a:latin typeface="+mj-lt"/>
                <a:ea typeface="+mj-ea"/>
                <a:cs typeface="+mj-cs"/>
              </a:defRPr>
            </a:lvl1pPr>
          </a:lstStyle>
          <a:p>
            <a:r>
              <a:rPr lang="en-US" sz="4800" dirty="0">
                <a:latin typeface="Calibri Light" charset="0"/>
                <a:ea typeface="Calibri Light" charset="0"/>
                <a:cs typeface="Calibri Light" charset="0"/>
              </a:rPr>
              <a:t>Evolution of </a:t>
            </a:r>
            <a:r>
              <a:rPr lang="en-US" sz="4800" dirty="0">
                <a:solidFill>
                  <a:schemeClr val="accent2"/>
                </a:solidFill>
                <a:latin typeface="Calibri Light" charset="0"/>
                <a:ea typeface="Calibri Light" charset="0"/>
                <a:cs typeface="Calibri Light" charset="0"/>
              </a:rPr>
              <a:t>Computing…</a:t>
            </a:r>
            <a:endParaRPr lang="en-US" sz="4800" dirty="0">
              <a:latin typeface="Calibri Light" charset="0"/>
              <a:ea typeface="Calibri Light" charset="0"/>
              <a:cs typeface="Calibri Light" charset="0"/>
            </a:endParaRP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121881" y="645042"/>
            <a:ext cx="3617194" cy="2972454"/>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67805" y="635297"/>
            <a:ext cx="3701033" cy="2991943"/>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57188" y="3747694"/>
            <a:ext cx="5499915" cy="2972454"/>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6"/>
          <a:stretch>
            <a:fillRect/>
          </a:stretch>
        </p:blipFill>
        <p:spPr>
          <a:xfrm>
            <a:off x="6005384" y="3747694"/>
            <a:ext cx="5763454" cy="29724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88804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o is Katie Bouman? Find out all about her algorithm &amp;amp; M87 Black Hole  Distance | GQ India">
            <a:extLst>
              <a:ext uri="{FF2B5EF4-FFF2-40B4-BE49-F238E27FC236}">
                <a16:creationId xmlns:a16="http://schemas.microsoft.com/office/drawing/2014/main" id="{CD760747-5ED3-429F-AE5D-91B9CB94416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1356" y="68263"/>
            <a:ext cx="11949288" cy="6721475"/>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644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7FE36-1FBE-48C0-AAED-2D64D7C0A818}"/>
              </a:ext>
            </a:extLst>
          </p:cNvPr>
          <p:cNvSpPr>
            <a:spLocks noGrp="1"/>
          </p:cNvSpPr>
          <p:nvPr>
            <p:ph type="title"/>
          </p:nvPr>
        </p:nvSpPr>
        <p:spPr/>
        <p:txBody>
          <a:bodyPr/>
          <a:lstStyle/>
          <a:p>
            <a:endParaRPr lang="en-US"/>
          </a:p>
        </p:txBody>
      </p:sp>
      <p:pic>
        <p:nvPicPr>
          <p:cNvPr id="4098" name="Picture 2" descr="It Took Half a Ton of Hard Drives to Store the Black Hole Image Data -  ExtremeTech">
            <a:extLst>
              <a:ext uri="{FF2B5EF4-FFF2-40B4-BE49-F238E27FC236}">
                <a16:creationId xmlns:a16="http://schemas.microsoft.com/office/drawing/2014/main" id="{3389D3E1-134B-44DA-97A3-041913DBA4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395" y="274639"/>
            <a:ext cx="10584493" cy="6308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5369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C29A5-7C62-4734-9BFF-08B1AF431C79}"/>
              </a:ext>
            </a:extLst>
          </p:cNvPr>
          <p:cNvSpPr>
            <a:spLocks noGrp="1"/>
          </p:cNvSpPr>
          <p:nvPr>
            <p:ph type="title"/>
          </p:nvPr>
        </p:nvSpPr>
        <p:spPr/>
        <p:txBody>
          <a:bodyPr/>
          <a:lstStyle/>
          <a:p>
            <a:endParaRPr lang="en-US"/>
          </a:p>
        </p:txBody>
      </p:sp>
      <p:pic>
        <p:nvPicPr>
          <p:cNvPr id="5122" name="Picture 2" descr="Blue Origin | Home">
            <a:extLst>
              <a:ext uri="{FF2B5EF4-FFF2-40B4-BE49-F238E27FC236}">
                <a16:creationId xmlns:a16="http://schemas.microsoft.com/office/drawing/2014/main" id="{0DEA9060-5FD1-45A2-9F6D-CB390E76C6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0624"/>
            <a:ext cx="12191999" cy="7540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23111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5|0|1.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17339</TotalTime>
  <Words>2016</Words>
  <Application>Microsoft Office PowerPoint</Application>
  <PresentationFormat>Widescreen</PresentationFormat>
  <Paragraphs>270</Paragraphs>
  <Slides>41</Slides>
  <Notes>12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41</vt:i4>
      </vt:variant>
    </vt:vector>
  </HeadingPairs>
  <TitlesOfParts>
    <vt:vector size="51" baseType="lpstr">
      <vt:lpstr>Arial</vt:lpstr>
      <vt:lpstr>Arial Narrow</vt:lpstr>
      <vt:lpstr>Calibri</vt:lpstr>
      <vt:lpstr>Calibri Light</vt:lpstr>
      <vt:lpstr>Helvetica Neue</vt:lpstr>
      <vt:lpstr>Lato</vt:lpstr>
      <vt:lpstr>Proxima Nova</vt:lpstr>
      <vt:lpstr>Wingdings</vt:lpstr>
      <vt:lpstr>Office Theme</vt:lpstr>
      <vt:lpstr>1_Office Theme</vt:lpstr>
      <vt:lpstr>Industry insights on  Machine Learning &amp; Data Science</vt:lpstr>
      <vt:lpstr>The Beginning of Wisdom…</vt:lpstr>
      <vt:lpstr>Evolution of Technology…  THEN  NOW</vt:lpstr>
      <vt:lpstr>Evolution of Tools…</vt:lpstr>
      <vt:lpstr>Evolution of Sensors…</vt:lpstr>
      <vt:lpstr>PowerPoint Presentation</vt:lpstr>
      <vt:lpstr>PowerPoint Presentation</vt:lpstr>
      <vt:lpstr>PowerPoint Presentation</vt:lpstr>
      <vt:lpstr>PowerPoint Presentation</vt:lpstr>
      <vt:lpstr>Our Technology…</vt:lpstr>
      <vt:lpstr>How BIG is Big Data?</vt:lpstr>
      <vt:lpstr>Data is Everywhere!</vt:lpstr>
      <vt:lpstr>  How did we get here?</vt:lpstr>
      <vt:lpstr>Drowning in Data, Starving for Knowledge  </vt:lpstr>
      <vt:lpstr>Evolution of  Intelligent Machines…</vt:lpstr>
      <vt:lpstr>AI has come a long way… </vt:lpstr>
      <vt:lpstr>Chat-Bots Season!</vt:lpstr>
      <vt:lpstr>Three aspects of Data Analytics</vt:lpstr>
      <vt:lpstr>PowerPoint Presentation</vt:lpstr>
      <vt:lpstr>Key Data Analytics Questions! </vt:lpstr>
      <vt:lpstr>Data Science Flow</vt:lpstr>
      <vt:lpstr>DATA ENGINEER</vt:lpstr>
      <vt:lpstr>DATA/BI ANALYST</vt:lpstr>
      <vt:lpstr>ML ENGINEER</vt:lpstr>
      <vt:lpstr>DATA SCIENTIST</vt:lpstr>
      <vt:lpstr>BUSINESS ANALYST</vt:lpstr>
      <vt:lpstr>Data Analyst Vs Data Scientist Vs Data Enineer</vt:lpstr>
      <vt:lpstr>ROLE HIERARCHY</vt:lpstr>
      <vt:lpstr>Scientific Goals of Machine Learning  What is the nature of Mind?</vt:lpstr>
      <vt:lpstr>What is the nature of Mind?</vt:lpstr>
      <vt:lpstr>What is Intelligence?</vt:lpstr>
      <vt:lpstr>How do we transition from…</vt:lpstr>
      <vt:lpstr>A Test of Intelligence?</vt:lpstr>
      <vt:lpstr>Business goals of  Machine Learning  What is the Grammar of my Data? How do I drive better decisions? </vt:lpstr>
      <vt:lpstr>Machine Learning Paradigms </vt:lpstr>
      <vt:lpstr>Machine Learning Paradigms</vt:lpstr>
      <vt:lpstr>Unlabeled data – Lots and Lots!</vt:lpstr>
      <vt:lpstr>Labeled Data – very small subset</vt:lpstr>
      <vt:lpstr>Supervised Learning</vt:lpstr>
      <vt:lpstr>Unsupervised Learning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Symbolic Deep Learning</dc:title>
  <dc:creator>Shailesh Kumar</dc:creator>
  <cp:lastModifiedBy>K, Nagendra</cp:lastModifiedBy>
  <cp:revision>1533</cp:revision>
  <dcterms:created xsi:type="dcterms:W3CDTF">2016-07-13T14:10:23Z</dcterms:created>
  <dcterms:modified xsi:type="dcterms:W3CDTF">2021-08-13T05:09:58Z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2021-08-11T11:06:23Z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74697b42-bad3-467f-abb4-1f60a22328e6</vt:lpwstr>
  </property>
  <property fmtid="{D5CDD505-2E9C-101B-9397-08002B2CF9AE}" pid="8" name="MSIP_Label_ea60d57e-af5b-4752-ac57-3e4f28ca11dc_ContentBits">
    <vt:lpwstr>0</vt:lpwstr>
  </property>
</Properties>
</file>